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60" r:id="rId3"/>
    <p:sldId id="265" r:id="rId4"/>
    <p:sldId id="273" r:id="rId5"/>
    <p:sldId id="264" r:id="rId6"/>
    <p:sldId id="276" r:id="rId7"/>
    <p:sldId id="267" r:id="rId8"/>
    <p:sldId id="266" r:id="rId9"/>
    <p:sldId id="274" r:id="rId10"/>
    <p:sldId id="268" r:id="rId11"/>
    <p:sldId id="269" r:id="rId12"/>
    <p:sldId id="272" r:id="rId13"/>
    <p:sldId id="279" r:id="rId14"/>
    <p:sldId id="270"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tuja TateDeshmukh" initials="RT" lastIdx="2" clrIdx="0">
    <p:extLst>
      <p:ext uri="{19B8F6BF-5375-455C-9EA6-DF929625EA0E}">
        <p15:presenceInfo xmlns:p15="http://schemas.microsoft.com/office/powerpoint/2012/main" userId="2151c4f0ec4dbef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8363"/>
    <a:srgbClr val="5A6D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594" autoAdjust="0"/>
    <p:restoredTop sz="94660"/>
  </p:normalViewPr>
  <p:slideViewPr>
    <p:cSldViewPr snapToGrid="0">
      <p:cViewPr varScale="1">
        <p:scale>
          <a:sx n="76" d="100"/>
          <a:sy n="7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jpeg>
</file>

<file path=ppt/media/image4.png>
</file>

<file path=ppt/media/image5.jpg>
</file>

<file path=ppt/media/image6.jpeg>
</file>

<file path=ppt/media/image7.pn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EF5A2-8BAD-4D59-B2BD-9FCA5BF8DC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EE996C6-9E3F-489F-8126-46C29175CF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BF941AE-588F-45BD-A050-829C2FC99279}"/>
              </a:ext>
            </a:extLst>
          </p:cNvPr>
          <p:cNvSpPr>
            <a:spLocks noGrp="1"/>
          </p:cNvSpPr>
          <p:nvPr>
            <p:ph type="dt" sz="half" idx="10"/>
          </p:nvPr>
        </p:nvSpPr>
        <p:spPr/>
        <p:txBody>
          <a:bodyPr/>
          <a:lstStyle/>
          <a:p>
            <a:fld id="{65B7294F-AF4A-425D-8BEC-01E087F7F0FC}" type="datetimeFigureOut">
              <a:rPr lang="en-IN" smtClean="0"/>
              <a:t>12-05-2023</a:t>
            </a:fld>
            <a:endParaRPr lang="en-IN"/>
          </a:p>
        </p:txBody>
      </p:sp>
      <p:sp>
        <p:nvSpPr>
          <p:cNvPr id="5" name="Footer Placeholder 4">
            <a:extLst>
              <a:ext uri="{FF2B5EF4-FFF2-40B4-BE49-F238E27FC236}">
                <a16:creationId xmlns:a16="http://schemas.microsoft.com/office/drawing/2014/main" id="{75E11D4E-553A-4B10-9B95-2D9F2C31341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91FDB1E-A70E-4114-8821-98A22918B80C}"/>
              </a:ext>
            </a:extLst>
          </p:cNvPr>
          <p:cNvSpPr>
            <a:spLocks noGrp="1"/>
          </p:cNvSpPr>
          <p:nvPr>
            <p:ph type="sldNum" sz="quarter" idx="12"/>
          </p:nvPr>
        </p:nvSpPr>
        <p:spPr/>
        <p:txBody>
          <a:bodyPr/>
          <a:lstStyle/>
          <a:p>
            <a:fld id="{ADFA899C-67F6-41E7-A448-B174B7754543}" type="slidenum">
              <a:rPr lang="en-IN" smtClean="0"/>
              <a:t>‹#›</a:t>
            </a:fld>
            <a:endParaRPr lang="en-IN"/>
          </a:p>
        </p:txBody>
      </p:sp>
    </p:spTree>
    <p:extLst>
      <p:ext uri="{BB962C8B-B14F-4D97-AF65-F5344CB8AC3E}">
        <p14:creationId xmlns:p14="http://schemas.microsoft.com/office/powerpoint/2010/main" val="62643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B424A-6E8D-4883-ADB6-80AABF1CE5D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D0C9F17-9F38-43E0-8B75-5AE5E3DB05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6658376-0B66-4C52-AAAC-5BB5EA11B9B1}"/>
              </a:ext>
            </a:extLst>
          </p:cNvPr>
          <p:cNvSpPr>
            <a:spLocks noGrp="1"/>
          </p:cNvSpPr>
          <p:nvPr>
            <p:ph type="dt" sz="half" idx="10"/>
          </p:nvPr>
        </p:nvSpPr>
        <p:spPr/>
        <p:txBody>
          <a:bodyPr/>
          <a:lstStyle/>
          <a:p>
            <a:fld id="{65B7294F-AF4A-425D-8BEC-01E087F7F0FC}" type="datetimeFigureOut">
              <a:rPr lang="en-IN" smtClean="0"/>
              <a:t>12-05-2023</a:t>
            </a:fld>
            <a:endParaRPr lang="en-IN"/>
          </a:p>
        </p:txBody>
      </p:sp>
      <p:sp>
        <p:nvSpPr>
          <p:cNvPr id="5" name="Footer Placeholder 4">
            <a:extLst>
              <a:ext uri="{FF2B5EF4-FFF2-40B4-BE49-F238E27FC236}">
                <a16:creationId xmlns:a16="http://schemas.microsoft.com/office/drawing/2014/main" id="{AC0D45FB-572B-4F95-AE5B-14CB388D9C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642B69-C1A5-4336-9C10-754FE43928DF}"/>
              </a:ext>
            </a:extLst>
          </p:cNvPr>
          <p:cNvSpPr>
            <a:spLocks noGrp="1"/>
          </p:cNvSpPr>
          <p:nvPr>
            <p:ph type="sldNum" sz="quarter" idx="12"/>
          </p:nvPr>
        </p:nvSpPr>
        <p:spPr/>
        <p:txBody>
          <a:bodyPr/>
          <a:lstStyle/>
          <a:p>
            <a:fld id="{ADFA899C-67F6-41E7-A448-B174B7754543}" type="slidenum">
              <a:rPr lang="en-IN" smtClean="0"/>
              <a:t>‹#›</a:t>
            </a:fld>
            <a:endParaRPr lang="en-IN"/>
          </a:p>
        </p:txBody>
      </p:sp>
    </p:spTree>
    <p:extLst>
      <p:ext uri="{BB962C8B-B14F-4D97-AF65-F5344CB8AC3E}">
        <p14:creationId xmlns:p14="http://schemas.microsoft.com/office/powerpoint/2010/main" val="24985403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F32EC13-3109-4BC7-AC7D-40DAEFC457C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730DA6C-7C14-44AA-9713-208197ED6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A60AFE-78A1-48D9-927C-892AF2CE3A1E}"/>
              </a:ext>
            </a:extLst>
          </p:cNvPr>
          <p:cNvSpPr>
            <a:spLocks noGrp="1"/>
          </p:cNvSpPr>
          <p:nvPr>
            <p:ph type="dt" sz="half" idx="10"/>
          </p:nvPr>
        </p:nvSpPr>
        <p:spPr/>
        <p:txBody>
          <a:bodyPr/>
          <a:lstStyle/>
          <a:p>
            <a:fld id="{65B7294F-AF4A-425D-8BEC-01E087F7F0FC}" type="datetimeFigureOut">
              <a:rPr lang="en-IN" smtClean="0"/>
              <a:t>12-05-2023</a:t>
            </a:fld>
            <a:endParaRPr lang="en-IN"/>
          </a:p>
        </p:txBody>
      </p:sp>
      <p:sp>
        <p:nvSpPr>
          <p:cNvPr id="5" name="Footer Placeholder 4">
            <a:extLst>
              <a:ext uri="{FF2B5EF4-FFF2-40B4-BE49-F238E27FC236}">
                <a16:creationId xmlns:a16="http://schemas.microsoft.com/office/drawing/2014/main" id="{812D2CEB-C9D1-4864-BB2B-680FD85BCC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80F438-D328-4E54-B647-0BD8A0BE9EAF}"/>
              </a:ext>
            </a:extLst>
          </p:cNvPr>
          <p:cNvSpPr>
            <a:spLocks noGrp="1"/>
          </p:cNvSpPr>
          <p:nvPr>
            <p:ph type="sldNum" sz="quarter" idx="12"/>
          </p:nvPr>
        </p:nvSpPr>
        <p:spPr/>
        <p:txBody>
          <a:bodyPr/>
          <a:lstStyle/>
          <a:p>
            <a:fld id="{ADFA899C-67F6-41E7-A448-B174B7754543}" type="slidenum">
              <a:rPr lang="en-IN" smtClean="0"/>
              <a:t>‹#›</a:t>
            </a:fld>
            <a:endParaRPr lang="en-IN"/>
          </a:p>
        </p:txBody>
      </p:sp>
    </p:spTree>
    <p:extLst>
      <p:ext uri="{BB962C8B-B14F-4D97-AF65-F5344CB8AC3E}">
        <p14:creationId xmlns:p14="http://schemas.microsoft.com/office/powerpoint/2010/main" val="4007794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2E016-0809-4A90-8434-C518D75D720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04AA615-3488-4B57-A0BD-E8E935A6121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C2BDF75-C8BE-4D84-8EC4-52611EC085AF}"/>
              </a:ext>
            </a:extLst>
          </p:cNvPr>
          <p:cNvSpPr>
            <a:spLocks noGrp="1"/>
          </p:cNvSpPr>
          <p:nvPr>
            <p:ph type="dt" sz="half" idx="10"/>
          </p:nvPr>
        </p:nvSpPr>
        <p:spPr/>
        <p:txBody>
          <a:bodyPr/>
          <a:lstStyle/>
          <a:p>
            <a:fld id="{65B7294F-AF4A-425D-8BEC-01E087F7F0FC}" type="datetimeFigureOut">
              <a:rPr lang="en-IN" smtClean="0"/>
              <a:t>12-05-2023</a:t>
            </a:fld>
            <a:endParaRPr lang="en-IN"/>
          </a:p>
        </p:txBody>
      </p:sp>
      <p:sp>
        <p:nvSpPr>
          <p:cNvPr id="5" name="Footer Placeholder 4">
            <a:extLst>
              <a:ext uri="{FF2B5EF4-FFF2-40B4-BE49-F238E27FC236}">
                <a16:creationId xmlns:a16="http://schemas.microsoft.com/office/drawing/2014/main" id="{FEB5D26B-AFDD-44BE-8AF4-318C7D4EE9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3E39F49-AC1C-4619-A890-9E4D1DE04126}"/>
              </a:ext>
            </a:extLst>
          </p:cNvPr>
          <p:cNvSpPr>
            <a:spLocks noGrp="1"/>
          </p:cNvSpPr>
          <p:nvPr>
            <p:ph type="sldNum" sz="quarter" idx="12"/>
          </p:nvPr>
        </p:nvSpPr>
        <p:spPr/>
        <p:txBody>
          <a:bodyPr/>
          <a:lstStyle/>
          <a:p>
            <a:fld id="{ADFA899C-67F6-41E7-A448-B174B7754543}" type="slidenum">
              <a:rPr lang="en-IN" smtClean="0"/>
              <a:t>‹#›</a:t>
            </a:fld>
            <a:endParaRPr lang="en-IN"/>
          </a:p>
        </p:txBody>
      </p:sp>
    </p:spTree>
    <p:extLst>
      <p:ext uri="{BB962C8B-B14F-4D97-AF65-F5344CB8AC3E}">
        <p14:creationId xmlns:p14="http://schemas.microsoft.com/office/powerpoint/2010/main" val="38373864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F7967-530B-4031-9465-E2BB3E16B1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5DF1C71-BD16-4C2E-BA3E-18EE9D8F18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DAA9BA7-FB4F-4F46-92BD-983CAD82B657}"/>
              </a:ext>
            </a:extLst>
          </p:cNvPr>
          <p:cNvSpPr>
            <a:spLocks noGrp="1"/>
          </p:cNvSpPr>
          <p:nvPr>
            <p:ph type="dt" sz="half" idx="10"/>
          </p:nvPr>
        </p:nvSpPr>
        <p:spPr/>
        <p:txBody>
          <a:bodyPr/>
          <a:lstStyle/>
          <a:p>
            <a:fld id="{65B7294F-AF4A-425D-8BEC-01E087F7F0FC}" type="datetimeFigureOut">
              <a:rPr lang="en-IN" smtClean="0"/>
              <a:t>12-05-2023</a:t>
            </a:fld>
            <a:endParaRPr lang="en-IN"/>
          </a:p>
        </p:txBody>
      </p:sp>
      <p:sp>
        <p:nvSpPr>
          <p:cNvPr id="5" name="Footer Placeholder 4">
            <a:extLst>
              <a:ext uri="{FF2B5EF4-FFF2-40B4-BE49-F238E27FC236}">
                <a16:creationId xmlns:a16="http://schemas.microsoft.com/office/drawing/2014/main" id="{3329BC1F-DA16-436B-96B0-8F3B8D829B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56E26C-F429-4D11-9FE9-84A1EC472A0D}"/>
              </a:ext>
            </a:extLst>
          </p:cNvPr>
          <p:cNvSpPr>
            <a:spLocks noGrp="1"/>
          </p:cNvSpPr>
          <p:nvPr>
            <p:ph type="sldNum" sz="quarter" idx="12"/>
          </p:nvPr>
        </p:nvSpPr>
        <p:spPr/>
        <p:txBody>
          <a:bodyPr/>
          <a:lstStyle/>
          <a:p>
            <a:fld id="{ADFA899C-67F6-41E7-A448-B174B7754543}" type="slidenum">
              <a:rPr lang="en-IN" smtClean="0"/>
              <a:t>‹#›</a:t>
            </a:fld>
            <a:endParaRPr lang="en-IN"/>
          </a:p>
        </p:txBody>
      </p:sp>
    </p:spTree>
    <p:extLst>
      <p:ext uri="{BB962C8B-B14F-4D97-AF65-F5344CB8AC3E}">
        <p14:creationId xmlns:p14="http://schemas.microsoft.com/office/powerpoint/2010/main" val="17455335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8529C-4B7F-4108-B2B7-8E39B74D04E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1695BD1-9C2A-4741-A956-08F1F9414C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594CFB6-FC4F-41B5-BFE1-A2D8977BED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08BEA78-A85E-4464-BD65-15382FE39BC1}"/>
              </a:ext>
            </a:extLst>
          </p:cNvPr>
          <p:cNvSpPr>
            <a:spLocks noGrp="1"/>
          </p:cNvSpPr>
          <p:nvPr>
            <p:ph type="dt" sz="half" idx="10"/>
          </p:nvPr>
        </p:nvSpPr>
        <p:spPr/>
        <p:txBody>
          <a:bodyPr/>
          <a:lstStyle/>
          <a:p>
            <a:fld id="{65B7294F-AF4A-425D-8BEC-01E087F7F0FC}" type="datetimeFigureOut">
              <a:rPr lang="en-IN" smtClean="0"/>
              <a:t>12-05-2023</a:t>
            </a:fld>
            <a:endParaRPr lang="en-IN"/>
          </a:p>
        </p:txBody>
      </p:sp>
      <p:sp>
        <p:nvSpPr>
          <p:cNvPr id="6" name="Footer Placeholder 5">
            <a:extLst>
              <a:ext uri="{FF2B5EF4-FFF2-40B4-BE49-F238E27FC236}">
                <a16:creationId xmlns:a16="http://schemas.microsoft.com/office/drawing/2014/main" id="{A05AB5D6-640E-43C8-95DC-793D823B22E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BF2FA86-5EFF-44C1-A0C6-3F92CC8EEAC5}"/>
              </a:ext>
            </a:extLst>
          </p:cNvPr>
          <p:cNvSpPr>
            <a:spLocks noGrp="1"/>
          </p:cNvSpPr>
          <p:nvPr>
            <p:ph type="sldNum" sz="quarter" idx="12"/>
          </p:nvPr>
        </p:nvSpPr>
        <p:spPr/>
        <p:txBody>
          <a:bodyPr/>
          <a:lstStyle/>
          <a:p>
            <a:fld id="{ADFA899C-67F6-41E7-A448-B174B7754543}" type="slidenum">
              <a:rPr lang="en-IN" smtClean="0"/>
              <a:t>‹#›</a:t>
            </a:fld>
            <a:endParaRPr lang="en-IN"/>
          </a:p>
        </p:txBody>
      </p:sp>
    </p:spTree>
    <p:extLst>
      <p:ext uri="{BB962C8B-B14F-4D97-AF65-F5344CB8AC3E}">
        <p14:creationId xmlns:p14="http://schemas.microsoft.com/office/powerpoint/2010/main" val="39889909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EA8CC-8361-4EDE-B544-9C0206F70AA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50A8831-1D80-4608-BBC7-01CA06F604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335DEC-140A-4949-965A-B04F45DD4D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44CA70E-DA1E-4BAA-BE49-467E7E7006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DF836F-B486-44D3-8560-8F5C2783FA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328DA58-0865-43A0-98A8-7C3D5E06C938}"/>
              </a:ext>
            </a:extLst>
          </p:cNvPr>
          <p:cNvSpPr>
            <a:spLocks noGrp="1"/>
          </p:cNvSpPr>
          <p:nvPr>
            <p:ph type="dt" sz="half" idx="10"/>
          </p:nvPr>
        </p:nvSpPr>
        <p:spPr/>
        <p:txBody>
          <a:bodyPr/>
          <a:lstStyle/>
          <a:p>
            <a:fld id="{65B7294F-AF4A-425D-8BEC-01E087F7F0FC}" type="datetimeFigureOut">
              <a:rPr lang="en-IN" smtClean="0"/>
              <a:t>12-05-2023</a:t>
            </a:fld>
            <a:endParaRPr lang="en-IN"/>
          </a:p>
        </p:txBody>
      </p:sp>
      <p:sp>
        <p:nvSpPr>
          <p:cNvPr id="8" name="Footer Placeholder 7">
            <a:extLst>
              <a:ext uri="{FF2B5EF4-FFF2-40B4-BE49-F238E27FC236}">
                <a16:creationId xmlns:a16="http://schemas.microsoft.com/office/drawing/2014/main" id="{32A4C52A-E94B-4382-8135-93C64B63A51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7BD80F3-5345-4205-9ADB-A5FEA8309086}"/>
              </a:ext>
            </a:extLst>
          </p:cNvPr>
          <p:cNvSpPr>
            <a:spLocks noGrp="1"/>
          </p:cNvSpPr>
          <p:nvPr>
            <p:ph type="sldNum" sz="quarter" idx="12"/>
          </p:nvPr>
        </p:nvSpPr>
        <p:spPr/>
        <p:txBody>
          <a:bodyPr/>
          <a:lstStyle/>
          <a:p>
            <a:fld id="{ADFA899C-67F6-41E7-A448-B174B7754543}" type="slidenum">
              <a:rPr lang="en-IN" smtClean="0"/>
              <a:t>‹#›</a:t>
            </a:fld>
            <a:endParaRPr lang="en-IN"/>
          </a:p>
        </p:txBody>
      </p:sp>
    </p:spTree>
    <p:extLst>
      <p:ext uri="{BB962C8B-B14F-4D97-AF65-F5344CB8AC3E}">
        <p14:creationId xmlns:p14="http://schemas.microsoft.com/office/powerpoint/2010/main" val="206303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8B6FD-85C9-4B86-B377-82F7607D88C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F91FAC0-DD64-4B5F-9399-A573EAD04C38}"/>
              </a:ext>
            </a:extLst>
          </p:cNvPr>
          <p:cNvSpPr>
            <a:spLocks noGrp="1"/>
          </p:cNvSpPr>
          <p:nvPr>
            <p:ph type="dt" sz="half" idx="10"/>
          </p:nvPr>
        </p:nvSpPr>
        <p:spPr/>
        <p:txBody>
          <a:bodyPr/>
          <a:lstStyle/>
          <a:p>
            <a:fld id="{65B7294F-AF4A-425D-8BEC-01E087F7F0FC}" type="datetimeFigureOut">
              <a:rPr lang="en-IN" smtClean="0"/>
              <a:t>12-05-2023</a:t>
            </a:fld>
            <a:endParaRPr lang="en-IN"/>
          </a:p>
        </p:txBody>
      </p:sp>
      <p:sp>
        <p:nvSpPr>
          <p:cNvPr id="4" name="Footer Placeholder 3">
            <a:extLst>
              <a:ext uri="{FF2B5EF4-FFF2-40B4-BE49-F238E27FC236}">
                <a16:creationId xmlns:a16="http://schemas.microsoft.com/office/drawing/2014/main" id="{13E1546F-3DCB-428D-827F-59AAB0430BE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C6BFC79-4456-4076-B759-1A58BB020AED}"/>
              </a:ext>
            </a:extLst>
          </p:cNvPr>
          <p:cNvSpPr>
            <a:spLocks noGrp="1"/>
          </p:cNvSpPr>
          <p:nvPr>
            <p:ph type="sldNum" sz="quarter" idx="12"/>
          </p:nvPr>
        </p:nvSpPr>
        <p:spPr/>
        <p:txBody>
          <a:bodyPr/>
          <a:lstStyle/>
          <a:p>
            <a:fld id="{ADFA899C-67F6-41E7-A448-B174B7754543}" type="slidenum">
              <a:rPr lang="en-IN" smtClean="0"/>
              <a:t>‹#›</a:t>
            </a:fld>
            <a:endParaRPr lang="en-IN"/>
          </a:p>
        </p:txBody>
      </p:sp>
    </p:spTree>
    <p:extLst>
      <p:ext uri="{BB962C8B-B14F-4D97-AF65-F5344CB8AC3E}">
        <p14:creationId xmlns:p14="http://schemas.microsoft.com/office/powerpoint/2010/main" val="32966494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F15B07-E6DD-4941-AA57-015E162B73DB}"/>
              </a:ext>
            </a:extLst>
          </p:cNvPr>
          <p:cNvSpPr>
            <a:spLocks noGrp="1"/>
          </p:cNvSpPr>
          <p:nvPr>
            <p:ph type="dt" sz="half" idx="10"/>
          </p:nvPr>
        </p:nvSpPr>
        <p:spPr/>
        <p:txBody>
          <a:bodyPr/>
          <a:lstStyle/>
          <a:p>
            <a:fld id="{65B7294F-AF4A-425D-8BEC-01E087F7F0FC}" type="datetimeFigureOut">
              <a:rPr lang="en-IN" smtClean="0"/>
              <a:t>12-05-2023</a:t>
            </a:fld>
            <a:endParaRPr lang="en-IN"/>
          </a:p>
        </p:txBody>
      </p:sp>
      <p:sp>
        <p:nvSpPr>
          <p:cNvPr id="3" name="Footer Placeholder 2">
            <a:extLst>
              <a:ext uri="{FF2B5EF4-FFF2-40B4-BE49-F238E27FC236}">
                <a16:creationId xmlns:a16="http://schemas.microsoft.com/office/drawing/2014/main" id="{D5F594CF-AFD0-4942-8440-086816D6F4E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53C8D39-4FD2-454D-BEE8-ADC852BEACED}"/>
              </a:ext>
            </a:extLst>
          </p:cNvPr>
          <p:cNvSpPr>
            <a:spLocks noGrp="1"/>
          </p:cNvSpPr>
          <p:nvPr>
            <p:ph type="sldNum" sz="quarter" idx="12"/>
          </p:nvPr>
        </p:nvSpPr>
        <p:spPr/>
        <p:txBody>
          <a:bodyPr/>
          <a:lstStyle/>
          <a:p>
            <a:fld id="{ADFA899C-67F6-41E7-A448-B174B7754543}" type="slidenum">
              <a:rPr lang="en-IN" smtClean="0"/>
              <a:t>‹#›</a:t>
            </a:fld>
            <a:endParaRPr lang="en-IN"/>
          </a:p>
        </p:txBody>
      </p:sp>
    </p:spTree>
    <p:extLst>
      <p:ext uri="{BB962C8B-B14F-4D97-AF65-F5344CB8AC3E}">
        <p14:creationId xmlns:p14="http://schemas.microsoft.com/office/powerpoint/2010/main" val="2753354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AA62-3779-4AFA-B60D-D250A0FFA7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1F03CB9-B240-4925-B07D-ED40120A38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EBA220D-FCE6-4F99-BEF0-5FC3209449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DBBF77-BC59-4B43-941A-60F2BBA4BD88}"/>
              </a:ext>
            </a:extLst>
          </p:cNvPr>
          <p:cNvSpPr>
            <a:spLocks noGrp="1"/>
          </p:cNvSpPr>
          <p:nvPr>
            <p:ph type="dt" sz="half" idx="10"/>
          </p:nvPr>
        </p:nvSpPr>
        <p:spPr/>
        <p:txBody>
          <a:bodyPr/>
          <a:lstStyle/>
          <a:p>
            <a:fld id="{65B7294F-AF4A-425D-8BEC-01E087F7F0FC}" type="datetimeFigureOut">
              <a:rPr lang="en-IN" smtClean="0"/>
              <a:t>12-05-2023</a:t>
            </a:fld>
            <a:endParaRPr lang="en-IN"/>
          </a:p>
        </p:txBody>
      </p:sp>
      <p:sp>
        <p:nvSpPr>
          <p:cNvPr id="6" name="Footer Placeholder 5">
            <a:extLst>
              <a:ext uri="{FF2B5EF4-FFF2-40B4-BE49-F238E27FC236}">
                <a16:creationId xmlns:a16="http://schemas.microsoft.com/office/drawing/2014/main" id="{F6924AED-2C75-42A7-810B-E431ED7F5FA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DD415B6-5145-45B1-B093-5A600E00D477}"/>
              </a:ext>
            </a:extLst>
          </p:cNvPr>
          <p:cNvSpPr>
            <a:spLocks noGrp="1"/>
          </p:cNvSpPr>
          <p:nvPr>
            <p:ph type="sldNum" sz="quarter" idx="12"/>
          </p:nvPr>
        </p:nvSpPr>
        <p:spPr/>
        <p:txBody>
          <a:bodyPr/>
          <a:lstStyle/>
          <a:p>
            <a:fld id="{ADFA899C-67F6-41E7-A448-B174B7754543}" type="slidenum">
              <a:rPr lang="en-IN" smtClean="0"/>
              <a:t>‹#›</a:t>
            </a:fld>
            <a:endParaRPr lang="en-IN"/>
          </a:p>
        </p:txBody>
      </p:sp>
    </p:spTree>
    <p:extLst>
      <p:ext uri="{BB962C8B-B14F-4D97-AF65-F5344CB8AC3E}">
        <p14:creationId xmlns:p14="http://schemas.microsoft.com/office/powerpoint/2010/main" val="3850942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F7CC8-3147-44CB-A855-5CB5CCE421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768DE84-F842-4F46-91A5-23ED83EB65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6042049-3A49-4F2B-A28A-23FB7495D2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2E09CA-9CDE-407E-941F-FC45C75E973B}"/>
              </a:ext>
            </a:extLst>
          </p:cNvPr>
          <p:cNvSpPr>
            <a:spLocks noGrp="1"/>
          </p:cNvSpPr>
          <p:nvPr>
            <p:ph type="dt" sz="half" idx="10"/>
          </p:nvPr>
        </p:nvSpPr>
        <p:spPr/>
        <p:txBody>
          <a:bodyPr/>
          <a:lstStyle/>
          <a:p>
            <a:fld id="{65B7294F-AF4A-425D-8BEC-01E087F7F0FC}" type="datetimeFigureOut">
              <a:rPr lang="en-IN" smtClean="0"/>
              <a:t>12-05-2023</a:t>
            </a:fld>
            <a:endParaRPr lang="en-IN"/>
          </a:p>
        </p:txBody>
      </p:sp>
      <p:sp>
        <p:nvSpPr>
          <p:cNvPr id="6" name="Footer Placeholder 5">
            <a:extLst>
              <a:ext uri="{FF2B5EF4-FFF2-40B4-BE49-F238E27FC236}">
                <a16:creationId xmlns:a16="http://schemas.microsoft.com/office/drawing/2014/main" id="{32B0FE57-B88B-4B3C-9967-FC860A9A675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3CEA3DE-5F59-4F16-9BF8-EA4ED48885F3}"/>
              </a:ext>
            </a:extLst>
          </p:cNvPr>
          <p:cNvSpPr>
            <a:spLocks noGrp="1"/>
          </p:cNvSpPr>
          <p:nvPr>
            <p:ph type="sldNum" sz="quarter" idx="12"/>
          </p:nvPr>
        </p:nvSpPr>
        <p:spPr/>
        <p:txBody>
          <a:bodyPr/>
          <a:lstStyle/>
          <a:p>
            <a:fld id="{ADFA899C-67F6-41E7-A448-B174B7754543}" type="slidenum">
              <a:rPr lang="en-IN" smtClean="0"/>
              <a:t>‹#›</a:t>
            </a:fld>
            <a:endParaRPr lang="en-IN"/>
          </a:p>
        </p:txBody>
      </p:sp>
    </p:spTree>
    <p:extLst>
      <p:ext uri="{BB962C8B-B14F-4D97-AF65-F5344CB8AC3E}">
        <p14:creationId xmlns:p14="http://schemas.microsoft.com/office/powerpoint/2010/main" val="27322757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F90A31-E3DE-46F4-AE7F-983DD1FE72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B0EF0AD-8962-4CB1-BA1D-3010D09E80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D1F0106-C952-474C-AFC8-962DDC44E0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B7294F-AF4A-425D-8BEC-01E087F7F0FC}" type="datetimeFigureOut">
              <a:rPr lang="en-IN" smtClean="0"/>
              <a:t>12-05-2023</a:t>
            </a:fld>
            <a:endParaRPr lang="en-IN"/>
          </a:p>
        </p:txBody>
      </p:sp>
      <p:sp>
        <p:nvSpPr>
          <p:cNvPr id="5" name="Footer Placeholder 4">
            <a:extLst>
              <a:ext uri="{FF2B5EF4-FFF2-40B4-BE49-F238E27FC236}">
                <a16:creationId xmlns:a16="http://schemas.microsoft.com/office/drawing/2014/main" id="{761CAD4E-E21C-42B9-8DA1-1CF2BF4087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71B41AF-F7BD-4F6F-8DA4-0FB779397C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FA899C-67F6-41E7-A448-B174B7754543}" type="slidenum">
              <a:rPr lang="en-IN" smtClean="0"/>
              <a:t>‹#›</a:t>
            </a:fld>
            <a:endParaRPr lang="en-IN"/>
          </a:p>
        </p:txBody>
      </p:sp>
    </p:spTree>
    <p:extLst>
      <p:ext uri="{BB962C8B-B14F-4D97-AF65-F5344CB8AC3E}">
        <p14:creationId xmlns:p14="http://schemas.microsoft.com/office/powerpoint/2010/main" val="1330759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pixabay.com/en/ferrari-yellow-sports-car-vehicle-498472/" TargetMode="External"/><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pexels.com/photo/car-buying-car-dealer-car-keys-new-car-delivery-724330/" TargetMode="External"/><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s://pxhere.com/en/photo/649015" TargetMode="Externa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pngimg.com/download/23374"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wallpaperflare.com/black-bmw-coupe-car-bmw-m4-mode-of-transportation-land-vehicle-wallpaper-pnfys" TargetMode="External"/><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technofaq.org/posts/2019/11/6-world-class-garage-tools-you-must-have-in-your-car-garage/" TargetMode="External"/><Relationship Id="rId2" Type="http://schemas.openxmlformats.org/officeDocument/2006/relationships/image" Target="../media/image6.jpeg"/><Relationship Id="rId1" Type="http://schemas.openxmlformats.org/officeDocument/2006/relationships/slideLayout" Target="../slideLayouts/slideLayout2.xml"/><Relationship Id="rId5" Type="http://schemas.openxmlformats.org/officeDocument/2006/relationships/hyperlink" Target="https://en.wikipedia.org/wiki/File:Check_mark_23x20_02.svg" TargetMode="Externa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9A524EE-E5CD-44C9-A2F0-D1A9B8BA3B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664"/>
            <a:ext cx="12192001" cy="6858000"/>
          </a:xfrm>
          <a:prstGeom prst="rect">
            <a:avLst/>
          </a:prstGeom>
        </p:spPr>
      </p:pic>
      <p:pic>
        <p:nvPicPr>
          <p:cNvPr id="10" name="Picture 9">
            <a:extLst>
              <a:ext uri="{FF2B5EF4-FFF2-40B4-BE49-F238E27FC236}">
                <a16:creationId xmlns:a16="http://schemas.microsoft.com/office/drawing/2014/main" id="{36D36CCC-2796-47B5-9074-FD0F1D9224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55248" y="3838430"/>
            <a:ext cx="5591175" cy="2543175"/>
          </a:xfrm>
          <a:prstGeom prst="rect">
            <a:avLst/>
          </a:prstGeom>
        </p:spPr>
      </p:pic>
      <p:sp>
        <p:nvSpPr>
          <p:cNvPr id="11" name="Title 1">
            <a:extLst>
              <a:ext uri="{FF2B5EF4-FFF2-40B4-BE49-F238E27FC236}">
                <a16:creationId xmlns:a16="http://schemas.microsoft.com/office/drawing/2014/main" id="{273CD0CE-118A-4AD1-85A9-086377FD6E7C}"/>
              </a:ext>
            </a:extLst>
          </p:cNvPr>
          <p:cNvSpPr txBox="1">
            <a:spLocks/>
          </p:cNvSpPr>
          <p:nvPr/>
        </p:nvSpPr>
        <p:spPr>
          <a:xfrm>
            <a:off x="1272745" y="1595117"/>
            <a:ext cx="9646508" cy="156518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b="1">
                <a:solidFill>
                  <a:schemeClr val="bg1"/>
                </a:solidFill>
                <a:effectLst>
                  <a:outerShdw blurRad="38100" dist="38100" dir="2700000" algn="tl">
                    <a:srgbClr val="000000">
                      <a:alpha val="43137"/>
                    </a:srgbClr>
                  </a:outerShdw>
                </a:effectLst>
                <a:latin typeface="Bebas Neue" panose="020B0606020202050201" pitchFamily="34" charset="0"/>
              </a:rPr>
              <a:t>Vehicle RENTING WEBSITE</a:t>
            </a:r>
            <a:endParaRPr lang="en-IN" sz="6000" b="1">
              <a:solidFill>
                <a:schemeClr val="bg1"/>
              </a:solidFill>
              <a:effectLst>
                <a:outerShdw blurRad="38100" dist="38100" dir="2700000" algn="tl">
                  <a:srgbClr val="000000">
                    <a:alpha val="43137"/>
                  </a:srgbClr>
                </a:outerShdw>
              </a:effectLst>
              <a:latin typeface="Bebas Neue" panose="020B0606020202050201" pitchFamily="34" charset="0"/>
            </a:endParaRPr>
          </a:p>
        </p:txBody>
      </p:sp>
    </p:spTree>
    <p:extLst>
      <p:ext uri="{BB962C8B-B14F-4D97-AF65-F5344CB8AC3E}">
        <p14:creationId xmlns:p14="http://schemas.microsoft.com/office/powerpoint/2010/main" val="3356848299"/>
      </p:ext>
    </p:extLst>
  </p:cSld>
  <p:clrMapOvr>
    <a:masterClrMapping/>
  </p:clrMapOvr>
  <mc:AlternateContent xmlns:mc="http://schemas.openxmlformats.org/markup-compatibility/2006" xmlns:p14="http://schemas.microsoft.com/office/powerpoint/2010/main">
    <mc:Choice Requires="p14">
      <p:transition spd="slow" p14:dur="4000" advTm="3000">
        <p14:vortex dir="r"/>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1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5" presetClass="path" presetSubtype="0" accel="50000" decel="50000" fill="hold" nodeType="clickEffect">
                                  <p:stCondLst>
                                    <p:cond delay="0"/>
                                  </p:stCondLst>
                                  <p:childTnLst>
                                    <p:animMotion origin="layout" path="M -4.58333E-6 1.11111E-6 L -1 0.00509 " pathEditMode="relative" rAng="0" ptsTypes="AA">
                                      <p:cBhvr>
                                        <p:cTn id="11" dur="2000" fill="hold"/>
                                        <p:tgtEl>
                                          <p:spTgt spid="10"/>
                                        </p:tgtEl>
                                        <p:attrNameLst>
                                          <p:attrName>ppt_x</p:attrName>
                                          <p:attrName>ppt_y</p:attrName>
                                        </p:attrNameLst>
                                      </p:cBhvr>
                                      <p:rCtr x="-50000" y="25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6DEB300E-64C3-45AA-A300-A8BE0C607F34}"/>
              </a:ext>
            </a:extLst>
          </p:cNvPr>
          <p:cNvCxnSpPr/>
          <p:nvPr/>
        </p:nvCxnSpPr>
        <p:spPr>
          <a:xfrm>
            <a:off x="5791200" y="609600"/>
            <a:ext cx="0" cy="5796000"/>
          </a:xfrm>
          <a:prstGeom prst="line">
            <a:avLst/>
          </a:prstGeom>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0C5F29A8-AAD4-4C32-9FB7-DA357965E714}"/>
              </a:ext>
            </a:extLst>
          </p:cNvPr>
          <p:cNvCxnSpPr>
            <a:cxnSpLocks/>
          </p:cNvCxnSpPr>
          <p:nvPr/>
        </p:nvCxnSpPr>
        <p:spPr>
          <a:xfrm>
            <a:off x="4839294" y="1956118"/>
            <a:ext cx="942975" cy="0"/>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EF81038F-8332-43E0-9D1E-726E95BD7165}"/>
              </a:ext>
            </a:extLst>
          </p:cNvPr>
          <p:cNvCxnSpPr>
            <a:cxnSpLocks/>
          </p:cNvCxnSpPr>
          <p:nvPr/>
        </p:nvCxnSpPr>
        <p:spPr>
          <a:xfrm>
            <a:off x="5782268" y="2886075"/>
            <a:ext cx="942975"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35E7B03B-7DE3-4C9C-9FA8-1BDBEDD6E21E}"/>
              </a:ext>
            </a:extLst>
          </p:cNvPr>
          <p:cNvCxnSpPr>
            <a:cxnSpLocks/>
          </p:cNvCxnSpPr>
          <p:nvPr/>
        </p:nvCxnSpPr>
        <p:spPr>
          <a:xfrm>
            <a:off x="4848225" y="3851275"/>
            <a:ext cx="942975" cy="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E379F37B-349C-40E2-BC67-275056EBC0D2}"/>
              </a:ext>
            </a:extLst>
          </p:cNvPr>
          <p:cNvCxnSpPr>
            <a:cxnSpLocks/>
          </p:cNvCxnSpPr>
          <p:nvPr/>
        </p:nvCxnSpPr>
        <p:spPr>
          <a:xfrm>
            <a:off x="5782269" y="4900614"/>
            <a:ext cx="942975" cy="0"/>
          </a:xfrm>
          <a:prstGeom prst="line">
            <a:avLst/>
          </a:prstGeom>
        </p:spPr>
        <p:style>
          <a:lnRef idx="1">
            <a:schemeClr val="dk1"/>
          </a:lnRef>
          <a:fillRef idx="0">
            <a:schemeClr val="dk1"/>
          </a:fillRef>
          <a:effectRef idx="0">
            <a:schemeClr val="dk1"/>
          </a:effectRef>
          <a:fontRef idx="minor">
            <a:schemeClr val="tx1"/>
          </a:fontRef>
        </p:style>
      </p:cxnSp>
      <p:sp>
        <p:nvSpPr>
          <p:cNvPr id="12" name="Flowchart: Alternate Process 11">
            <a:extLst>
              <a:ext uri="{FF2B5EF4-FFF2-40B4-BE49-F238E27FC236}">
                <a16:creationId xmlns:a16="http://schemas.microsoft.com/office/drawing/2014/main" id="{DFCBFA7E-DF91-4C95-8D41-08855FE9CC90}"/>
              </a:ext>
            </a:extLst>
          </p:cNvPr>
          <p:cNvSpPr/>
          <p:nvPr/>
        </p:nvSpPr>
        <p:spPr>
          <a:xfrm>
            <a:off x="4434103" y="3658555"/>
            <a:ext cx="457191" cy="381000"/>
          </a:xfrm>
          <a:prstGeom prst="flowChartAlternateProcess">
            <a:avLst/>
          </a:prstGeom>
          <a:solidFill>
            <a:srgbClr val="FFC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a:solidFill>
                  <a:schemeClr val="tx1">
                    <a:lumMod val="85000"/>
                    <a:lumOff val="15000"/>
                  </a:schemeClr>
                </a:solidFill>
              </a:rPr>
              <a:t>03</a:t>
            </a:r>
          </a:p>
        </p:txBody>
      </p:sp>
      <p:sp>
        <p:nvSpPr>
          <p:cNvPr id="13" name="Flowchart: Alternate Process 12">
            <a:extLst>
              <a:ext uri="{FF2B5EF4-FFF2-40B4-BE49-F238E27FC236}">
                <a16:creationId xmlns:a16="http://schemas.microsoft.com/office/drawing/2014/main" id="{BD09F458-24A6-4D8B-96C5-04201A2DAA3A}"/>
              </a:ext>
            </a:extLst>
          </p:cNvPr>
          <p:cNvSpPr/>
          <p:nvPr/>
        </p:nvSpPr>
        <p:spPr>
          <a:xfrm>
            <a:off x="6660350" y="2695575"/>
            <a:ext cx="457191" cy="381000"/>
          </a:xfrm>
          <a:prstGeom prst="flowChartAlternateProcess">
            <a:avLst/>
          </a:prstGeom>
          <a:solidFill>
            <a:srgbClr val="FFC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a:solidFill>
                  <a:schemeClr val="tx1">
                    <a:lumMod val="85000"/>
                    <a:lumOff val="15000"/>
                  </a:schemeClr>
                </a:solidFill>
              </a:rPr>
              <a:t>02</a:t>
            </a:r>
          </a:p>
        </p:txBody>
      </p:sp>
      <p:sp>
        <p:nvSpPr>
          <p:cNvPr id="14" name="Flowchart: Alternate Process 13">
            <a:extLst>
              <a:ext uri="{FF2B5EF4-FFF2-40B4-BE49-F238E27FC236}">
                <a16:creationId xmlns:a16="http://schemas.microsoft.com/office/drawing/2014/main" id="{9C80CE7B-20EB-425E-A203-EDA383105628}"/>
              </a:ext>
            </a:extLst>
          </p:cNvPr>
          <p:cNvSpPr/>
          <p:nvPr/>
        </p:nvSpPr>
        <p:spPr>
          <a:xfrm>
            <a:off x="4434102" y="1804662"/>
            <a:ext cx="457191" cy="376563"/>
          </a:xfrm>
          <a:prstGeom prst="flowChartAlternateProcess">
            <a:avLst/>
          </a:prstGeom>
          <a:solidFill>
            <a:srgbClr val="FFC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a:solidFill>
                  <a:schemeClr val="tx1">
                    <a:lumMod val="65000"/>
                    <a:lumOff val="35000"/>
                  </a:schemeClr>
                </a:solidFill>
              </a:rPr>
              <a:t>01</a:t>
            </a:r>
          </a:p>
        </p:txBody>
      </p:sp>
      <p:sp>
        <p:nvSpPr>
          <p:cNvPr id="16" name="Flowchart: Alternate Process 15">
            <a:extLst>
              <a:ext uri="{FF2B5EF4-FFF2-40B4-BE49-F238E27FC236}">
                <a16:creationId xmlns:a16="http://schemas.microsoft.com/office/drawing/2014/main" id="{42547335-0EA9-43B5-9E52-94CFFBED8FCF}"/>
              </a:ext>
            </a:extLst>
          </p:cNvPr>
          <p:cNvSpPr/>
          <p:nvPr/>
        </p:nvSpPr>
        <p:spPr>
          <a:xfrm>
            <a:off x="6705599" y="4710114"/>
            <a:ext cx="457191" cy="381000"/>
          </a:xfrm>
          <a:prstGeom prst="flowChartAlternateProcess">
            <a:avLst/>
          </a:prstGeom>
          <a:solidFill>
            <a:srgbClr val="FFC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a:solidFill>
                  <a:schemeClr val="tx1">
                    <a:lumMod val="85000"/>
                    <a:lumOff val="15000"/>
                  </a:schemeClr>
                </a:solidFill>
              </a:rPr>
              <a:t>04</a:t>
            </a:r>
          </a:p>
        </p:txBody>
      </p:sp>
      <p:sp>
        <p:nvSpPr>
          <p:cNvPr id="17" name="Rectangle 16">
            <a:extLst>
              <a:ext uri="{FF2B5EF4-FFF2-40B4-BE49-F238E27FC236}">
                <a16:creationId xmlns:a16="http://schemas.microsoft.com/office/drawing/2014/main" id="{6205682F-1047-4AA3-B428-B638DACCAFA9}"/>
              </a:ext>
            </a:extLst>
          </p:cNvPr>
          <p:cNvSpPr/>
          <p:nvPr/>
        </p:nvSpPr>
        <p:spPr>
          <a:xfrm>
            <a:off x="1046042" y="1751015"/>
            <a:ext cx="3295647" cy="72390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solidFill>
                  <a:schemeClr val="bg1"/>
                </a:solidFill>
              </a:rPr>
              <a:t>Save time .</a:t>
            </a:r>
          </a:p>
        </p:txBody>
      </p:sp>
      <p:sp>
        <p:nvSpPr>
          <p:cNvPr id="20" name="Rectangle 19">
            <a:extLst>
              <a:ext uri="{FF2B5EF4-FFF2-40B4-BE49-F238E27FC236}">
                <a16:creationId xmlns:a16="http://schemas.microsoft.com/office/drawing/2014/main" id="{9B7B4801-FBD3-445E-AE91-1E19AABF2CCD}"/>
              </a:ext>
            </a:extLst>
          </p:cNvPr>
          <p:cNvSpPr/>
          <p:nvPr/>
        </p:nvSpPr>
        <p:spPr>
          <a:xfrm>
            <a:off x="7237804" y="4352926"/>
            <a:ext cx="3565931" cy="1343024"/>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solidFill>
                  <a:schemeClr val="bg1"/>
                </a:solidFill>
              </a:rPr>
              <a:t>The fleet can be easily maintained, so the rental agency can easily recognize what vehicles have gone out for rent and which are ready for rent.</a:t>
            </a:r>
            <a:endParaRPr lang="en-IN">
              <a:solidFill>
                <a:schemeClr val="bg1"/>
              </a:solidFill>
            </a:endParaRPr>
          </a:p>
        </p:txBody>
      </p:sp>
      <p:sp>
        <p:nvSpPr>
          <p:cNvPr id="21" name="Rectangle 20">
            <a:extLst>
              <a:ext uri="{FF2B5EF4-FFF2-40B4-BE49-F238E27FC236}">
                <a16:creationId xmlns:a16="http://schemas.microsoft.com/office/drawing/2014/main" id="{F46A8EBF-BD52-414A-A797-3248B57CFF87}"/>
              </a:ext>
            </a:extLst>
          </p:cNvPr>
          <p:cNvSpPr/>
          <p:nvPr/>
        </p:nvSpPr>
        <p:spPr>
          <a:xfrm>
            <a:off x="912693" y="3427415"/>
            <a:ext cx="3428995" cy="962026"/>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solidFill>
                  <a:schemeClr val="bg1"/>
                </a:solidFill>
              </a:rPr>
              <a:t>It lessens the practice of paper as well as transactions, invoicing,etc. can be done online.</a:t>
            </a:r>
          </a:p>
        </p:txBody>
      </p:sp>
      <p:sp>
        <p:nvSpPr>
          <p:cNvPr id="22" name="Rectangle 21">
            <a:extLst>
              <a:ext uri="{FF2B5EF4-FFF2-40B4-BE49-F238E27FC236}">
                <a16:creationId xmlns:a16="http://schemas.microsoft.com/office/drawing/2014/main" id="{D968ACC3-4218-405D-A1D2-078BF30A60D2}"/>
              </a:ext>
            </a:extLst>
          </p:cNvPr>
          <p:cNvSpPr/>
          <p:nvPr/>
        </p:nvSpPr>
        <p:spPr>
          <a:xfrm>
            <a:off x="7237804" y="2474915"/>
            <a:ext cx="3467098" cy="95250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solidFill>
                  <a:schemeClr val="bg1"/>
                </a:solidFill>
              </a:rPr>
              <a:t>The car rental system gives an easy booking facilities for the client.</a:t>
            </a:r>
          </a:p>
        </p:txBody>
      </p:sp>
      <p:sp>
        <p:nvSpPr>
          <p:cNvPr id="2" name="Rectangle 1">
            <a:extLst>
              <a:ext uri="{FF2B5EF4-FFF2-40B4-BE49-F238E27FC236}">
                <a16:creationId xmlns:a16="http://schemas.microsoft.com/office/drawing/2014/main" id="{20245DD2-D475-4C93-BC12-62113C8091A7}"/>
              </a:ext>
            </a:extLst>
          </p:cNvPr>
          <p:cNvSpPr/>
          <p:nvPr/>
        </p:nvSpPr>
        <p:spPr>
          <a:xfrm>
            <a:off x="3747825" y="197341"/>
            <a:ext cx="3874280" cy="56323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chemeClr val="tx1"/>
                </a:solidFill>
                <a:effectLst>
                  <a:outerShdw blurRad="38100" dist="38100" dir="2700000" algn="tl">
                    <a:srgbClr val="000000">
                      <a:alpha val="43137"/>
                    </a:srgbClr>
                  </a:outerShdw>
                </a:effectLst>
              </a:rPr>
              <a:t>ADVANTAGES</a:t>
            </a:r>
            <a:endParaRPr lang="en-IN" sz="3600" b="1">
              <a:solidFill>
                <a:schemeClr val="tx1"/>
              </a:solidFill>
              <a:effectLst>
                <a:outerShdw blurRad="38100" dist="38100" dir="2700000" algn="tl">
                  <a:srgbClr val="000000">
                    <a:alpha val="43137"/>
                  </a:srgbClr>
                </a:outerShdw>
              </a:effectLst>
            </a:endParaRPr>
          </a:p>
        </p:txBody>
      </p:sp>
      <p:sp>
        <p:nvSpPr>
          <p:cNvPr id="4" name="Oval 3">
            <a:extLst>
              <a:ext uri="{FF2B5EF4-FFF2-40B4-BE49-F238E27FC236}">
                <a16:creationId xmlns:a16="http://schemas.microsoft.com/office/drawing/2014/main" id="{49D3BDAA-F5DF-4FCF-BFD1-9231CCAE1DC6}"/>
              </a:ext>
            </a:extLst>
          </p:cNvPr>
          <p:cNvSpPr/>
          <p:nvPr/>
        </p:nvSpPr>
        <p:spPr>
          <a:xfrm flipH="1" flipV="1">
            <a:off x="5751640" y="6356557"/>
            <a:ext cx="106235" cy="12044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5350881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500" fill="hold"/>
                                        <p:tgtEl>
                                          <p:spTgt spid="17"/>
                                        </p:tgtEl>
                                        <p:attrNameLst>
                                          <p:attrName>ppt_x</p:attrName>
                                        </p:attrNameLst>
                                      </p:cBhvr>
                                      <p:tavLst>
                                        <p:tav tm="0">
                                          <p:val>
                                            <p:strVal val="0-#ppt_w/2"/>
                                          </p:val>
                                        </p:tav>
                                        <p:tav tm="100000">
                                          <p:val>
                                            <p:strVal val="#ppt_x"/>
                                          </p:val>
                                        </p:tav>
                                      </p:tavLst>
                                    </p:anim>
                                    <p:anim calcmode="lin" valueType="num">
                                      <p:cBhvr additive="base">
                                        <p:cTn id="13"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1"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500" fill="hold"/>
                                        <p:tgtEl>
                                          <p:spTgt spid="22"/>
                                        </p:tgtEl>
                                        <p:attrNameLst>
                                          <p:attrName>ppt_x</p:attrName>
                                        </p:attrNameLst>
                                      </p:cBhvr>
                                      <p:tavLst>
                                        <p:tav tm="0">
                                          <p:val>
                                            <p:strVal val="#ppt_x"/>
                                          </p:val>
                                        </p:tav>
                                        <p:tav tm="100000">
                                          <p:val>
                                            <p:strVal val="#ppt_x"/>
                                          </p:val>
                                        </p:tav>
                                      </p:tavLst>
                                    </p:anim>
                                    <p:anim calcmode="lin" valueType="num">
                                      <p:cBhvr additive="base">
                                        <p:cTn id="24" dur="500" fill="hold"/>
                                        <p:tgtEl>
                                          <p:spTgt spid="22"/>
                                        </p:tgtEl>
                                        <p:attrNameLst>
                                          <p:attrName>ppt_y</p:attrName>
                                        </p:attrNameLst>
                                      </p:cBhvr>
                                      <p:tavLst>
                                        <p:tav tm="0">
                                          <p:val>
                                            <p:strVal val="0-#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stCondLst>
                                    <p:cond delay="0"/>
                                  </p:stCondLst>
                                  <p:childTnLst>
                                    <p:set>
                                      <p:cBhvr>
                                        <p:cTn id="33" dur="1" fill="hold">
                                          <p:stCondLst>
                                            <p:cond delay="0"/>
                                          </p:stCondLst>
                                        </p:cTn>
                                        <p:tgtEl>
                                          <p:spTgt spid="21"/>
                                        </p:tgtEl>
                                        <p:attrNameLst>
                                          <p:attrName>style.visibility</p:attrName>
                                        </p:attrNameLst>
                                      </p:cBhvr>
                                      <p:to>
                                        <p:strVal val="visible"/>
                                      </p:to>
                                    </p:set>
                                    <p:anim calcmode="lin" valueType="num">
                                      <p:cBhvr additive="base">
                                        <p:cTn id="34" dur="500" fill="hold"/>
                                        <p:tgtEl>
                                          <p:spTgt spid="21"/>
                                        </p:tgtEl>
                                        <p:attrNameLst>
                                          <p:attrName>ppt_x</p:attrName>
                                        </p:attrNameLst>
                                      </p:cBhvr>
                                      <p:tavLst>
                                        <p:tav tm="0">
                                          <p:val>
                                            <p:strVal val="0-#ppt_w/2"/>
                                          </p:val>
                                        </p:tav>
                                        <p:tav tm="100000">
                                          <p:val>
                                            <p:strVal val="#ppt_x"/>
                                          </p:val>
                                        </p:tav>
                                      </p:tavLst>
                                    </p:anim>
                                    <p:anim calcmode="lin" valueType="num">
                                      <p:cBhvr additive="base">
                                        <p:cTn id="35"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2" fill="hold" grpId="0" nodeType="clickEffect">
                                  <p:stCondLst>
                                    <p:cond delay="0"/>
                                  </p:stCondLst>
                                  <p:childTnLst>
                                    <p:set>
                                      <p:cBhvr>
                                        <p:cTn id="44" dur="1" fill="hold">
                                          <p:stCondLst>
                                            <p:cond delay="0"/>
                                          </p:stCondLst>
                                        </p:cTn>
                                        <p:tgtEl>
                                          <p:spTgt spid="20"/>
                                        </p:tgtEl>
                                        <p:attrNameLst>
                                          <p:attrName>style.visibility</p:attrName>
                                        </p:attrNameLst>
                                      </p:cBhvr>
                                      <p:to>
                                        <p:strVal val="visible"/>
                                      </p:to>
                                    </p:set>
                                    <p:anim calcmode="lin" valueType="num">
                                      <p:cBhvr additive="base">
                                        <p:cTn id="45" dur="500" fill="hold"/>
                                        <p:tgtEl>
                                          <p:spTgt spid="20"/>
                                        </p:tgtEl>
                                        <p:attrNameLst>
                                          <p:attrName>ppt_x</p:attrName>
                                        </p:attrNameLst>
                                      </p:cBhvr>
                                      <p:tavLst>
                                        <p:tav tm="0">
                                          <p:val>
                                            <p:strVal val="1+#ppt_w/2"/>
                                          </p:val>
                                        </p:tav>
                                        <p:tav tm="100000">
                                          <p:val>
                                            <p:strVal val="#ppt_x"/>
                                          </p:val>
                                        </p:tav>
                                      </p:tavLst>
                                    </p:anim>
                                    <p:anim calcmode="lin" valueType="num">
                                      <p:cBhvr additive="base">
                                        <p:cTn id="4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6" grpId="0" animBg="1"/>
      <p:bldP spid="17" grpId="0" animBg="1"/>
      <p:bldP spid="20" grpId="0" animBg="1"/>
      <p:bldP spid="21" grpId="0" animBg="1"/>
      <p:bldP spid="2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6DEB300E-64C3-45AA-A300-A8BE0C607F34}"/>
              </a:ext>
            </a:extLst>
          </p:cNvPr>
          <p:cNvCxnSpPr>
            <a:cxnSpLocks/>
          </p:cNvCxnSpPr>
          <p:nvPr/>
        </p:nvCxnSpPr>
        <p:spPr>
          <a:xfrm>
            <a:off x="5791200" y="760580"/>
            <a:ext cx="0" cy="4634379"/>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EF81038F-8332-43E0-9D1E-726E95BD7165}"/>
              </a:ext>
            </a:extLst>
          </p:cNvPr>
          <p:cNvCxnSpPr>
            <a:cxnSpLocks/>
          </p:cNvCxnSpPr>
          <p:nvPr/>
        </p:nvCxnSpPr>
        <p:spPr>
          <a:xfrm>
            <a:off x="5791199" y="1834515"/>
            <a:ext cx="942975"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35E7B03B-7DE3-4C9C-9FA8-1BDBEDD6E21E}"/>
              </a:ext>
            </a:extLst>
          </p:cNvPr>
          <p:cNvCxnSpPr>
            <a:cxnSpLocks/>
          </p:cNvCxnSpPr>
          <p:nvPr/>
        </p:nvCxnSpPr>
        <p:spPr>
          <a:xfrm>
            <a:off x="4848224" y="3836670"/>
            <a:ext cx="942975" cy="0"/>
          </a:xfrm>
          <a:prstGeom prst="line">
            <a:avLst/>
          </a:prstGeom>
        </p:spPr>
        <p:style>
          <a:lnRef idx="1">
            <a:schemeClr val="dk1"/>
          </a:lnRef>
          <a:fillRef idx="0">
            <a:schemeClr val="dk1"/>
          </a:fillRef>
          <a:effectRef idx="0">
            <a:schemeClr val="dk1"/>
          </a:effectRef>
          <a:fontRef idx="minor">
            <a:schemeClr val="tx1"/>
          </a:fontRef>
        </p:style>
      </p:cxnSp>
      <p:sp>
        <p:nvSpPr>
          <p:cNvPr id="12" name="Flowchart: Alternate Process 11">
            <a:extLst>
              <a:ext uri="{FF2B5EF4-FFF2-40B4-BE49-F238E27FC236}">
                <a16:creationId xmlns:a16="http://schemas.microsoft.com/office/drawing/2014/main" id="{DFCBFA7E-DF91-4C95-8D41-08855FE9CC90}"/>
              </a:ext>
            </a:extLst>
          </p:cNvPr>
          <p:cNvSpPr/>
          <p:nvPr/>
        </p:nvSpPr>
        <p:spPr>
          <a:xfrm>
            <a:off x="4434102" y="3646170"/>
            <a:ext cx="457191" cy="381000"/>
          </a:xfrm>
          <a:prstGeom prst="flowChartAlternateProcess">
            <a:avLst/>
          </a:prstGeom>
          <a:solidFill>
            <a:srgbClr val="FFC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a:solidFill>
                  <a:schemeClr val="tx1">
                    <a:lumMod val="85000"/>
                    <a:lumOff val="15000"/>
                  </a:schemeClr>
                </a:solidFill>
              </a:rPr>
              <a:t>02</a:t>
            </a:r>
          </a:p>
        </p:txBody>
      </p:sp>
      <p:sp>
        <p:nvSpPr>
          <p:cNvPr id="13" name="Flowchart: Alternate Process 12">
            <a:extLst>
              <a:ext uri="{FF2B5EF4-FFF2-40B4-BE49-F238E27FC236}">
                <a16:creationId xmlns:a16="http://schemas.microsoft.com/office/drawing/2014/main" id="{BD09F458-24A6-4D8B-96C5-04201A2DAA3A}"/>
              </a:ext>
            </a:extLst>
          </p:cNvPr>
          <p:cNvSpPr/>
          <p:nvPr/>
        </p:nvSpPr>
        <p:spPr>
          <a:xfrm>
            <a:off x="6691108" y="1644015"/>
            <a:ext cx="457191" cy="381000"/>
          </a:xfrm>
          <a:prstGeom prst="flowChartAlternateProcess">
            <a:avLst/>
          </a:prstGeom>
          <a:solidFill>
            <a:srgbClr val="FFC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a:solidFill>
                  <a:schemeClr val="tx1">
                    <a:lumMod val="85000"/>
                    <a:lumOff val="15000"/>
                  </a:schemeClr>
                </a:solidFill>
              </a:rPr>
              <a:t>01</a:t>
            </a:r>
          </a:p>
        </p:txBody>
      </p:sp>
      <p:sp>
        <p:nvSpPr>
          <p:cNvPr id="21" name="Rectangle 20">
            <a:extLst>
              <a:ext uri="{FF2B5EF4-FFF2-40B4-BE49-F238E27FC236}">
                <a16:creationId xmlns:a16="http://schemas.microsoft.com/office/drawing/2014/main" id="{F46A8EBF-BD52-414A-A797-3248B57CFF87}"/>
              </a:ext>
            </a:extLst>
          </p:cNvPr>
          <p:cNvSpPr/>
          <p:nvPr/>
        </p:nvSpPr>
        <p:spPr>
          <a:xfrm>
            <a:off x="529178" y="3181776"/>
            <a:ext cx="3770740" cy="1487588"/>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Limitations:Not everyone is allowed to drive a car.You must hold a driving license,international driving permit and have the legal driving age.</a:t>
            </a:r>
            <a:endParaRPr lang="en-IN">
              <a:solidFill>
                <a:schemeClr val="bg1"/>
              </a:solidFill>
            </a:endParaRPr>
          </a:p>
        </p:txBody>
      </p:sp>
      <p:sp>
        <p:nvSpPr>
          <p:cNvPr id="22" name="Rectangle 21">
            <a:extLst>
              <a:ext uri="{FF2B5EF4-FFF2-40B4-BE49-F238E27FC236}">
                <a16:creationId xmlns:a16="http://schemas.microsoft.com/office/drawing/2014/main" id="{D968ACC3-4218-405D-A1D2-078BF30A60D2}"/>
              </a:ext>
            </a:extLst>
          </p:cNvPr>
          <p:cNvSpPr/>
          <p:nvPr/>
        </p:nvSpPr>
        <p:spPr>
          <a:xfrm>
            <a:off x="7318979" y="1163003"/>
            <a:ext cx="4339999" cy="1343024"/>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S</a:t>
            </a:r>
            <a:r>
              <a:rPr lang="en-IN">
                <a:solidFill>
                  <a:schemeClr val="bg1"/>
                </a:solidFill>
              </a:rPr>
              <a:t>trict terms:Most of the car rental companies have quiet strict terms and conditions,according to them you must return the car in an acceptable state without any damages.</a:t>
            </a:r>
          </a:p>
        </p:txBody>
      </p:sp>
      <p:sp>
        <p:nvSpPr>
          <p:cNvPr id="2" name="Rectangle 1">
            <a:extLst>
              <a:ext uri="{FF2B5EF4-FFF2-40B4-BE49-F238E27FC236}">
                <a16:creationId xmlns:a16="http://schemas.microsoft.com/office/drawing/2014/main" id="{20245DD2-D475-4C93-BC12-62113C8091A7}"/>
              </a:ext>
            </a:extLst>
          </p:cNvPr>
          <p:cNvSpPr/>
          <p:nvPr/>
        </p:nvSpPr>
        <p:spPr>
          <a:xfrm>
            <a:off x="3747825" y="197341"/>
            <a:ext cx="3874280" cy="56323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chemeClr val="tx1"/>
                </a:solidFill>
                <a:effectLst>
                  <a:outerShdw blurRad="38100" dist="38100" dir="2700000" algn="tl">
                    <a:srgbClr val="000000">
                      <a:alpha val="43137"/>
                    </a:srgbClr>
                  </a:outerShdw>
                </a:effectLst>
              </a:rPr>
              <a:t>DISADVANTAGES</a:t>
            </a:r>
            <a:endParaRPr lang="en-IN" sz="3600" b="1">
              <a:solidFill>
                <a:schemeClr val="tx1"/>
              </a:solidFill>
              <a:effectLst>
                <a:outerShdw blurRad="38100" dist="38100" dir="2700000" algn="tl">
                  <a:srgbClr val="000000">
                    <a:alpha val="43137"/>
                  </a:srgbClr>
                </a:outerShdw>
              </a:effectLst>
            </a:endParaRPr>
          </a:p>
        </p:txBody>
      </p:sp>
      <p:sp>
        <p:nvSpPr>
          <p:cNvPr id="23" name="Oval 22">
            <a:extLst>
              <a:ext uri="{FF2B5EF4-FFF2-40B4-BE49-F238E27FC236}">
                <a16:creationId xmlns:a16="http://schemas.microsoft.com/office/drawing/2014/main" id="{9318C087-B909-4EBE-9921-8D45F7709587}"/>
              </a:ext>
            </a:extLst>
          </p:cNvPr>
          <p:cNvSpPr/>
          <p:nvPr/>
        </p:nvSpPr>
        <p:spPr>
          <a:xfrm flipH="1" flipV="1">
            <a:off x="5738082" y="5309544"/>
            <a:ext cx="106235" cy="12044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1532446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additive="base">
                                        <p:cTn id="12" dur="500" fill="hold"/>
                                        <p:tgtEl>
                                          <p:spTgt spid="22"/>
                                        </p:tgtEl>
                                        <p:attrNameLst>
                                          <p:attrName>ppt_x</p:attrName>
                                        </p:attrNameLst>
                                      </p:cBhvr>
                                      <p:tavLst>
                                        <p:tav tm="0">
                                          <p:val>
                                            <p:strVal val="1+#ppt_w/2"/>
                                          </p:val>
                                        </p:tav>
                                        <p:tav tm="100000">
                                          <p:val>
                                            <p:strVal val="#ppt_x"/>
                                          </p:val>
                                        </p:tav>
                                      </p:tavLst>
                                    </p:anim>
                                    <p:anim calcmode="lin" valueType="num">
                                      <p:cBhvr additive="base">
                                        <p:cTn id="13"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500" fill="hold"/>
                                        <p:tgtEl>
                                          <p:spTgt spid="21"/>
                                        </p:tgtEl>
                                        <p:attrNameLst>
                                          <p:attrName>ppt_x</p:attrName>
                                        </p:attrNameLst>
                                      </p:cBhvr>
                                      <p:tavLst>
                                        <p:tav tm="0">
                                          <p:val>
                                            <p:strVal val="0-#ppt_w/2"/>
                                          </p:val>
                                        </p:tav>
                                        <p:tav tm="100000">
                                          <p:val>
                                            <p:strVal val="#ppt_x"/>
                                          </p:val>
                                        </p:tav>
                                      </p:tavLst>
                                    </p:anim>
                                    <p:anim calcmode="lin" valueType="num">
                                      <p:cBhvr additive="base">
                                        <p:cTn id="24"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21" grpId="0" animBg="1"/>
      <p:bldP spid="2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06818F31-23B1-40CC-AEE5-81EBFB1F95DC}"/>
              </a:ext>
            </a:extLst>
          </p:cNvPr>
          <p:cNvSpPr/>
          <p:nvPr/>
        </p:nvSpPr>
        <p:spPr>
          <a:xfrm>
            <a:off x="3212185" y="323849"/>
            <a:ext cx="5429250" cy="1228725"/>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chemeClr val="tx1"/>
                </a:solidFill>
                <a:effectLst>
                  <a:outerShdw blurRad="38100" dist="38100" dir="2700000" algn="tl">
                    <a:srgbClr val="000000">
                      <a:alpha val="43137"/>
                    </a:srgbClr>
                  </a:outerShdw>
                </a:effectLst>
              </a:rPr>
              <a:t>REQUIREMENTS</a:t>
            </a:r>
            <a:endParaRPr lang="en-IN" sz="3600" b="1">
              <a:solidFill>
                <a:schemeClr val="tx1"/>
              </a:solidFill>
              <a:effectLst>
                <a:outerShdw blurRad="38100" dist="38100" dir="2700000" algn="tl">
                  <a:srgbClr val="000000">
                    <a:alpha val="43137"/>
                  </a:srgbClr>
                </a:outerShdw>
              </a:effectLst>
            </a:endParaRPr>
          </a:p>
        </p:txBody>
      </p:sp>
      <p:cxnSp>
        <p:nvCxnSpPr>
          <p:cNvPr id="4" name="Straight Connector 3">
            <a:extLst>
              <a:ext uri="{FF2B5EF4-FFF2-40B4-BE49-F238E27FC236}">
                <a16:creationId xmlns:a16="http://schemas.microsoft.com/office/drawing/2014/main" id="{BB173469-E544-435B-9FE3-D38AED406286}"/>
              </a:ext>
            </a:extLst>
          </p:cNvPr>
          <p:cNvCxnSpPr>
            <a:cxnSpLocks/>
            <a:stCxn id="2" idx="3"/>
          </p:cNvCxnSpPr>
          <p:nvPr/>
        </p:nvCxnSpPr>
        <p:spPr>
          <a:xfrm flipH="1">
            <a:off x="3533775" y="1372631"/>
            <a:ext cx="473505" cy="48474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5784B4-394B-403D-BAB7-245CA56C6386}"/>
              </a:ext>
            </a:extLst>
          </p:cNvPr>
          <p:cNvCxnSpPr>
            <a:cxnSpLocks/>
            <a:stCxn id="2" idx="5"/>
          </p:cNvCxnSpPr>
          <p:nvPr/>
        </p:nvCxnSpPr>
        <p:spPr>
          <a:xfrm>
            <a:off x="7846340" y="1372631"/>
            <a:ext cx="338382" cy="5763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328F0AB4-FA33-4C33-8A76-4E5C833A99BD}"/>
              </a:ext>
            </a:extLst>
          </p:cNvPr>
          <p:cNvSpPr/>
          <p:nvPr/>
        </p:nvSpPr>
        <p:spPr>
          <a:xfrm>
            <a:off x="6266077" y="1857374"/>
            <a:ext cx="4426865" cy="1020395"/>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effectLst>
                  <a:outerShdw blurRad="38100" dist="38100" dir="2700000" algn="tl">
                    <a:srgbClr val="000000">
                      <a:alpha val="43137"/>
                    </a:srgbClr>
                  </a:outerShdw>
                </a:effectLst>
              </a:rPr>
              <a:t>HARDWARE REQIREMENTS</a:t>
            </a:r>
            <a:endParaRPr lang="en-IN" sz="2400" b="1">
              <a:solidFill>
                <a:schemeClr val="tx1"/>
              </a:solidFill>
              <a:effectLst>
                <a:outerShdw blurRad="38100" dist="38100" dir="2700000" algn="tl">
                  <a:srgbClr val="000000">
                    <a:alpha val="43137"/>
                  </a:srgbClr>
                </a:outerShdw>
              </a:effectLst>
            </a:endParaRPr>
          </a:p>
        </p:txBody>
      </p:sp>
      <p:sp>
        <p:nvSpPr>
          <p:cNvPr id="14" name="Oval 13">
            <a:extLst>
              <a:ext uri="{FF2B5EF4-FFF2-40B4-BE49-F238E27FC236}">
                <a16:creationId xmlns:a16="http://schemas.microsoft.com/office/drawing/2014/main" id="{1E9E5395-970F-4C3E-867B-C555D8AD85E1}"/>
              </a:ext>
            </a:extLst>
          </p:cNvPr>
          <p:cNvSpPr/>
          <p:nvPr/>
        </p:nvSpPr>
        <p:spPr>
          <a:xfrm>
            <a:off x="893978" y="1857375"/>
            <a:ext cx="4182847" cy="1020394"/>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effectLst>
                  <a:outerShdw blurRad="38100" dist="38100" dir="2700000" algn="tl">
                    <a:srgbClr val="000000">
                      <a:alpha val="43137"/>
                    </a:srgbClr>
                  </a:outerShdw>
                </a:effectLst>
              </a:rPr>
              <a:t>SOFTWARE </a:t>
            </a:r>
          </a:p>
          <a:p>
            <a:pPr algn="ctr"/>
            <a:r>
              <a:rPr lang="en-US" sz="2400" b="1">
                <a:solidFill>
                  <a:schemeClr val="tx1"/>
                </a:solidFill>
                <a:effectLst>
                  <a:outerShdw blurRad="38100" dist="38100" dir="2700000" algn="tl">
                    <a:srgbClr val="000000">
                      <a:alpha val="43137"/>
                    </a:srgbClr>
                  </a:outerShdw>
                </a:effectLst>
              </a:rPr>
              <a:t>REQUIREMENTS</a:t>
            </a:r>
            <a:endParaRPr lang="en-IN" sz="2400" b="1">
              <a:solidFill>
                <a:schemeClr val="tx1"/>
              </a:solidFill>
              <a:effectLst>
                <a:outerShdw blurRad="38100" dist="38100" dir="2700000" algn="tl">
                  <a:srgbClr val="000000">
                    <a:alpha val="43137"/>
                  </a:srgbClr>
                </a:outerShdw>
              </a:effectLst>
            </a:endParaRPr>
          </a:p>
        </p:txBody>
      </p:sp>
      <p:sp>
        <p:nvSpPr>
          <p:cNvPr id="17" name="Text Placeholder 16">
            <a:extLst>
              <a:ext uri="{FF2B5EF4-FFF2-40B4-BE49-F238E27FC236}">
                <a16:creationId xmlns:a16="http://schemas.microsoft.com/office/drawing/2014/main" id="{D5A4EA9B-0A84-480A-A023-1081F451BF4B}"/>
              </a:ext>
            </a:extLst>
          </p:cNvPr>
          <p:cNvSpPr>
            <a:spLocks noGrp="1"/>
          </p:cNvSpPr>
          <p:nvPr>
            <p:ph type="body" idx="1"/>
          </p:nvPr>
        </p:nvSpPr>
        <p:spPr>
          <a:xfrm>
            <a:off x="893978" y="3182569"/>
            <a:ext cx="10344150" cy="3437306"/>
          </a:xfrm>
        </p:spPr>
        <p:txBody>
          <a:bodyPr/>
          <a:lstStyle/>
          <a:p>
            <a:r>
              <a:rPr lang="en-US"/>
              <a:t>Visual Studio Code                                                 1) 8.00 (7.65 GB usable) of RAM</a:t>
            </a:r>
          </a:p>
          <a:p>
            <a:r>
              <a:rPr lang="en-US"/>
              <a:t>1.Java                                                                 2)11</a:t>
            </a:r>
            <a:r>
              <a:rPr lang="en-US" baseline="30000"/>
              <a:t>th</a:t>
            </a:r>
            <a:r>
              <a:rPr lang="en-US"/>
              <a:t> Gen Intel® Core™ i3-1115G4             </a:t>
            </a:r>
          </a:p>
          <a:p>
            <a:r>
              <a:rPr lang="en-US"/>
              <a:t>2.JDBC                                                                          @ 3.00GHz  2.90 GHz          </a:t>
            </a:r>
          </a:p>
          <a:p>
            <a:r>
              <a:rPr lang="en-US"/>
              <a:t>3.MySQL Workbench                                                    3)512 SSD               </a:t>
            </a:r>
          </a:p>
          <a:p>
            <a:endParaRPr lang="en-US"/>
          </a:p>
          <a:p>
            <a:endParaRPr lang="en-US"/>
          </a:p>
          <a:p>
            <a:endParaRPr lang="en-IN"/>
          </a:p>
        </p:txBody>
      </p:sp>
    </p:spTree>
    <p:extLst>
      <p:ext uri="{BB962C8B-B14F-4D97-AF65-F5344CB8AC3E}">
        <p14:creationId xmlns:p14="http://schemas.microsoft.com/office/powerpoint/2010/main" val="141636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up)">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up)">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up)">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up)">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17">
                                            <p:txEl>
                                              <p:pRg st="1" end="1"/>
                                            </p:txEl>
                                          </p:spTgt>
                                        </p:tgtEl>
                                        <p:attrNameLst>
                                          <p:attrName>style.visibility</p:attrName>
                                        </p:attrNameLst>
                                      </p:cBhvr>
                                      <p:to>
                                        <p:strVal val="visible"/>
                                      </p:to>
                                    </p:set>
                                    <p:animEffect transition="in" filter="wipe(up)">
                                      <p:cBhvr>
                                        <p:cTn id="32" dur="500"/>
                                        <p:tgtEl>
                                          <p:spTgt spid="17">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17">
                                            <p:txEl>
                                              <p:pRg st="0" end="0"/>
                                            </p:txEl>
                                          </p:spTgt>
                                        </p:tgtEl>
                                        <p:attrNameLst>
                                          <p:attrName>style.visibility</p:attrName>
                                        </p:attrNameLst>
                                      </p:cBhvr>
                                      <p:to>
                                        <p:strVal val="visible"/>
                                      </p:to>
                                    </p:set>
                                    <p:animEffect transition="in" filter="wipe(up)">
                                      <p:cBhvr>
                                        <p:cTn id="37" dur="500"/>
                                        <p:tgtEl>
                                          <p:spTgt spid="17">
                                            <p:txEl>
                                              <p:pRg st="0" end="0"/>
                                            </p:txEl>
                                          </p:spTgt>
                                        </p:tgtEl>
                                      </p:cBhvr>
                                    </p:animEffect>
                                  </p:childTnLst>
                                </p:cTn>
                              </p:par>
                              <p:par>
                                <p:cTn id="38" presetID="22" presetClass="entr" presetSubtype="1" fill="hold" nodeType="withEffect">
                                  <p:stCondLst>
                                    <p:cond delay="0"/>
                                  </p:stCondLst>
                                  <p:childTnLst>
                                    <p:set>
                                      <p:cBhvr>
                                        <p:cTn id="39" dur="1" fill="hold">
                                          <p:stCondLst>
                                            <p:cond delay="0"/>
                                          </p:stCondLst>
                                        </p:cTn>
                                        <p:tgtEl>
                                          <p:spTgt spid="17">
                                            <p:txEl>
                                              <p:pRg st="2" end="2"/>
                                            </p:txEl>
                                          </p:spTgt>
                                        </p:tgtEl>
                                        <p:attrNameLst>
                                          <p:attrName>style.visibility</p:attrName>
                                        </p:attrNameLst>
                                      </p:cBhvr>
                                      <p:to>
                                        <p:strVal val="visible"/>
                                      </p:to>
                                    </p:set>
                                    <p:animEffect transition="in" filter="wipe(up)">
                                      <p:cBhvr>
                                        <p:cTn id="40" dur="500"/>
                                        <p:tgtEl>
                                          <p:spTgt spid="17">
                                            <p:txEl>
                                              <p:pRg st="2" end="2"/>
                                            </p:txEl>
                                          </p:spTgt>
                                        </p:tgtEl>
                                      </p:cBhvr>
                                    </p:animEffect>
                                  </p:childTnLst>
                                </p:cTn>
                              </p:par>
                              <p:par>
                                <p:cTn id="41" presetID="22" presetClass="entr" presetSubtype="1" fill="hold" nodeType="withEffect">
                                  <p:stCondLst>
                                    <p:cond delay="0"/>
                                  </p:stCondLst>
                                  <p:childTnLst>
                                    <p:set>
                                      <p:cBhvr>
                                        <p:cTn id="42" dur="1" fill="hold">
                                          <p:stCondLst>
                                            <p:cond delay="0"/>
                                          </p:stCondLst>
                                        </p:cTn>
                                        <p:tgtEl>
                                          <p:spTgt spid="17">
                                            <p:txEl>
                                              <p:pRg st="3" end="3"/>
                                            </p:txEl>
                                          </p:spTgt>
                                        </p:tgtEl>
                                        <p:attrNameLst>
                                          <p:attrName>style.visibility</p:attrName>
                                        </p:attrNameLst>
                                      </p:cBhvr>
                                      <p:to>
                                        <p:strVal val="visible"/>
                                      </p:to>
                                    </p:set>
                                    <p:animEffect transition="in" filter="wipe(up)">
                                      <p:cBhvr>
                                        <p:cTn id="43" dur="500"/>
                                        <p:tgtEl>
                                          <p:spTgt spid="1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232DE-E712-EFCE-D594-B56CC4E7550D}"/>
              </a:ext>
            </a:extLst>
          </p:cNvPr>
          <p:cNvSpPr>
            <a:spLocks noGrp="1"/>
          </p:cNvSpPr>
          <p:nvPr>
            <p:ph type="title"/>
          </p:nvPr>
        </p:nvSpPr>
        <p:spPr/>
        <p:txBody>
          <a:bodyPr/>
          <a:lstStyle/>
          <a:p>
            <a:r>
              <a:rPr lang="en-US"/>
              <a:t>                 </a:t>
            </a:r>
            <a:endParaRPr lang="en-IN"/>
          </a:p>
        </p:txBody>
      </p:sp>
      <p:sp>
        <p:nvSpPr>
          <p:cNvPr id="3" name="Content Placeholder 2">
            <a:extLst>
              <a:ext uri="{FF2B5EF4-FFF2-40B4-BE49-F238E27FC236}">
                <a16:creationId xmlns:a16="http://schemas.microsoft.com/office/drawing/2014/main" id="{EDD36498-6728-95E2-6ADE-E2402B660BA2}"/>
              </a:ext>
            </a:extLst>
          </p:cNvPr>
          <p:cNvSpPr>
            <a:spLocks noGrp="1"/>
          </p:cNvSpPr>
          <p:nvPr>
            <p:ph idx="1"/>
          </p:nvPr>
        </p:nvSpPr>
        <p:spPr/>
        <p:txBody>
          <a:bodyPr>
            <a:normAutofit fontScale="40000" lnSpcReduction="20000"/>
          </a:bodyPr>
          <a:lstStyle/>
          <a:p>
            <a:endParaRPr lang="en-US"/>
          </a:p>
          <a:p>
            <a:pPr marL="0" indent="0" algn="just">
              <a:buNone/>
            </a:pPr>
            <a:r>
              <a:rPr lang="en-US"/>
              <a:t>                                                                                                                                       </a:t>
            </a:r>
            <a:r>
              <a:rPr lang="en-US" sz="3500" b="1"/>
              <a:t>BETA RELEASE</a:t>
            </a:r>
          </a:p>
          <a:p>
            <a:pPr marL="0" indent="0" algn="just">
              <a:buNone/>
            </a:pPr>
            <a:endParaRPr lang="en-US"/>
          </a:p>
          <a:p>
            <a:pPr marL="0" indent="0" algn="just">
              <a:buNone/>
            </a:pPr>
            <a:endParaRPr lang="en-US"/>
          </a:p>
          <a:p>
            <a:pPr marL="0" indent="0" algn="just">
              <a:buNone/>
            </a:pPr>
            <a:r>
              <a:rPr lang="en-US" b="1"/>
              <a:t>                                                                                                                                    WEEK 1-gathering </a:t>
            </a:r>
          </a:p>
          <a:p>
            <a:pPr marL="0" indent="0" algn="just">
              <a:buNone/>
            </a:pPr>
            <a:endParaRPr lang="en-US"/>
          </a:p>
          <a:p>
            <a:pPr marL="0" indent="0" algn="just">
              <a:buNone/>
            </a:pPr>
            <a:endParaRPr lang="en-US"/>
          </a:p>
          <a:p>
            <a:pPr marL="0" indent="0" algn="just">
              <a:buNone/>
            </a:pPr>
            <a:r>
              <a:rPr lang="en-US" b="1"/>
              <a:t>                                                                                                                                    WEEK 2-learning skills</a:t>
            </a:r>
          </a:p>
          <a:p>
            <a:pPr marL="0" indent="0" algn="just">
              <a:buNone/>
            </a:pPr>
            <a:endParaRPr lang="en-US"/>
          </a:p>
          <a:p>
            <a:pPr marL="0" indent="0" algn="just">
              <a:buNone/>
            </a:pPr>
            <a:endParaRPr lang="en-US"/>
          </a:p>
          <a:p>
            <a:pPr marL="0" indent="0" algn="just">
              <a:buNone/>
            </a:pPr>
            <a:r>
              <a:rPr lang="en-US"/>
              <a:t>                                                                                                                                       </a:t>
            </a:r>
            <a:r>
              <a:rPr lang="en-US" b="1"/>
              <a:t>WEEK 3-design</a:t>
            </a:r>
          </a:p>
          <a:p>
            <a:pPr marL="0" indent="0" algn="just">
              <a:buNone/>
            </a:pPr>
            <a:endParaRPr lang="en-US"/>
          </a:p>
          <a:p>
            <a:pPr marL="0" indent="0" algn="just">
              <a:buNone/>
            </a:pPr>
            <a:endParaRPr lang="en-US"/>
          </a:p>
          <a:p>
            <a:pPr marL="0" indent="0" algn="just">
              <a:buNone/>
            </a:pPr>
            <a:r>
              <a:rPr lang="en-US"/>
              <a:t>                                                                                                                                      </a:t>
            </a:r>
            <a:r>
              <a:rPr lang="en-US" b="1"/>
              <a:t>WEEK 4-Implementation</a:t>
            </a:r>
          </a:p>
          <a:p>
            <a:pPr marL="0" indent="0" algn="just">
              <a:buNone/>
            </a:pPr>
            <a:endParaRPr lang="en-IN"/>
          </a:p>
          <a:p>
            <a:pPr marL="0" indent="0" algn="just">
              <a:buNone/>
            </a:pPr>
            <a:endParaRPr lang="en-IN"/>
          </a:p>
          <a:p>
            <a:pPr marL="0" indent="0" algn="just">
              <a:buNone/>
            </a:pPr>
            <a:r>
              <a:rPr lang="en-IN"/>
              <a:t>                                                                                                                                       </a:t>
            </a:r>
            <a:r>
              <a:rPr lang="en-IN" sz="3500" b="1"/>
              <a:t>FINAL VERSION</a:t>
            </a:r>
            <a:endParaRPr lang="en-US" sz="3500" b="1"/>
          </a:p>
        </p:txBody>
      </p:sp>
      <p:sp>
        <p:nvSpPr>
          <p:cNvPr id="4" name="Arrow: Right 3">
            <a:extLst>
              <a:ext uri="{FF2B5EF4-FFF2-40B4-BE49-F238E27FC236}">
                <a16:creationId xmlns:a16="http://schemas.microsoft.com/office/drawing/2014/main" id="{59D01C53-FD82-5041-3CF1-6A2F7F827F8E}"/>
              </a:ext>
            </a:extLst>
          </p:cNvPr>
          <p:cNvSpPr/>
          <p:nvPr/>
        </p:nvSpPr>
        <p:spPr>
          <a:xfrm rot="5400000">
            <a:off x="5430678" y="2457056"/>
            <a:ext cx="423115" cy="21671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5" name="Arrow: Right 4">
            <a:extLst>
              <a:ext uri="{FF2B5EF4-FFF2-40B4-BE49-F238E27FC236}">
                <a16:creationId xmlns:a16="http://schemas.microsoft.com/office/drawing/2014/main" id="{76F59E8A-A5FD-1E81-F9E8-5941A219FF61}"/>
              </a:ext>
            </a:extLst>
          </p:cNvPr>
          <p:cNvSpPr/>
          <p:nvPr/>
        </p:nvSpPr>
        <p:spPr>
          <a:xfrm rot="5400000" flipV="1">
            <a:off x="5430677" y="3208871"/>
            <a:ext cx="423118" cy="21671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6" name="Arrow: Right 5">
            <a:extLst>
              <a:ext uri="{FF2B5EF4-FFF2-40B4-BE49-F238E27FC236}">
                <a16:creationId xmlns:a16="http://schemas.microsoft.com/office/drawing/2014/main" id="{7B19AE0E-30A4-5DF1-2FC0-3098CBB87CA2}"/>
              </a:ext>
            </a:extLst>
          </p:cNvPr>
          <p:cNvSpPr/>
          <p:nvPr/>
        </p:nvSpPr>
        <p:spPr>
          <a:xfrm rot="5400000" flipV="1">
            <a:off x="5430679" y="3948501"/>
            <a:ext cx="423115" cy="21671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Arrow: Right 6">
            <a:extLst>
              <a:ext uri="{FF2B5EF4-FFF2-40B4-BE49-F238E27FC236}">
                <a16:creationId xmlns:a16="http://schemas.microsoft.com/office/drawing/2014/main" id="{E7715DC6-726E-CF56-1FB6-A7BE8C63524D}"/>
              </a:ext>
            </a:extLst>
          </p:cNvPr>
          <p:cNvSpPr/>
          <p:nvPr/>
        </p:nvSpPr>
        <p:spPr>
          <a:xfrm rot="5400000">
            <a:off x="5435165" y="4668502"/>
            <a:ext cx="414143" cy="21671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Arrow: Right 7">
            <a:extLst>
              <a:ext uri="{FF2B5EF4-FFF2-40B4-BE49-F238E27FC236}">
                <a16:creationId xmlns:a16="http://schemas.microsoft.com/office/drawing/2014/main" id="{2E984C3C-EC26-329E-D7E6-1CB90629D0A4}"/>
              </a:ext>
            </a:extLst>
          </p:cNvPr>
          <p:cNvSpPr/>
          <p:nvPr/>
        </p:nvSpPr>
        <p:spPr>
          <a:xfrm rot="5400000">
            <a:off x="5430677" y="5410877"/>
            <a:ext cx="423118" cy="21671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F7E1913B-AE44-6F36-A2A5-459372C56AEC}"/>
              </a:ext>
            </a:extLst>
          </p:cNvPr>
          <p:cNvSpPr/>
          <p:nvPr/>
        </p:nvSpPr>
        <p:spPr>
          <a:xfrm>
            <a:off x="1123071" y="472273"/>
            <a:ext cx="9555983" cy="102465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4400" b="1">
                <a:ln w="0"/>
                <a:solidFill>
                  <a:schemeClr val="tx1"/>
                </a:solidFill>
                <a:effectLst>
                  <a:outerShdw blurRad="38100" dist="19050" dir="2700000" algn="tl" rotWithShape="0">
                    <a:schemeClr val="dk1">
                      <a:alpha val="40000"/>
                    </a:schemeClr>
                  </a:outerShdw>
                </a:effectLst>
              </a:rPr>
              <a:t>OUR TIMELINE</a:t>
            </a:r>
            <a:endParaRPr lang="en-IN" sz="4400" b="1">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5644013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1636496-3858-4C2D-B128-ED29821D7C89}"/>
              </a:ext>
            </a:extLst>
          </p:cNvPr>
          <p:cNvSpPr/>
          <p:nvPr/>
        </p:nvSpPr>
        <p:spPr>
          <a:xfrm>
            <a:off x="0" y="0"/>
            <a:ext cx="2419109" cy="685800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8092CFCA-1A17-4308-AF7A-A9D5D7DE90AA}"/>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563" t="27258" r="208" b="4206"/>
          <a:stretch/>
        </p:blipFill>
        <p:spPr>
          <a:xfrm>
            <a:off x="1609724" y="1333500"/>
            <a:ext cx="6696075" cy="4191000"/>
          </a:xfrm>
          <a:prstGeom prst="rect">
            <a:avLst/>
          </a:prstGeom>
        </p:spPr>
      </p:pic>
      <p:sp>
        <p:nvSpPr>
          <p:cNvPr id="10" name="Title 9">
            <a:extLst>
              <a:ext uri="{FF2B5EF4-FFF2-40B4-BE49-F238E27FC236}">
                <a16:creationId xmlns:a16="http://schemas.microsoft.com/office/drawing/2014/main" id="{BC3A243D-BC7C-4569-BFD3-1C70166C2305}"/>
              </a:ext>
            </a:extLst>
          </p:cNvPr>
          <p:cNvSpPr>
            <a:spLocks noGrp="1"/>
          </p:cNvSpPr>
          <p:nvPr>
            <p:ph type="title"/>
          </p:nvPr>
        </p:nvSpPr>
        <p:spPr>
          <a:xfrm>
            <a:off x="8534399" y="962025"/>
            <a:ext cx="2955925" cy="742950"/>
          </a:xfrm>
        </p:spPr>
        <p:txBody>
          <a:bodyPr>
            <a:normAutofit/>
          </a:bodyPr>
          <a:lstStyle/>
          <a:p>
            <a:r>
              <a:rPr lang="en-US" sz="4000" b="1">
                <a:effectLst>
                  <a:outerShdw blurRad="38100" dist="38100" dir="2700000" algn="tl">
                    <a:srgbClr val="000000">
                      <a:alpha val="43137"/>
                    </a:srgbClr>
                  </a:outerShdw>
                </a:effectLst>
              </a:rPr>
              <a:t>CONCLUSION</a:t>
            </a:r>
            <a:endParaRPr lang="en-IN" sz="4000" b="1">
              <a:effectLst>
                <a:outerShdw blurRad="38100" dist="38100" dir="2700000" algn="tl">
                  <a:srgbClr val="000000">
                    <a:alpha val="43137"/>
                  </a:srgbClr>
                </a:outerShdw>
              </a:effectLst>
            </a:endParaRPr>
          </a:p>
        </p:txBody>
      </p:sp>
      <p:sp>
        <p:nvSpPr>
          <p:cNvPr id="11" name="Text Placeholder 10">
            <a:extLst>
              <a:ext uri="{FF2B5EF4-FFF2-40B4-BE49-F238E27FC236}">
                <a16:creationId xmlns:a16="http://schemas.microsoft.com/office/drawing/2014/main" id="{AAD9CF5A-F417-4ED3-8DC9-60D60748B6AC}"/>
              </a:ext>
            </a:extLst>
          </p:cNvPr>
          <p:cNvSpPr>
            <a:spLocks noGrp="1"/>
          </p:cNvSpPr>
          <p:nvPr>
            <p:ph type="body" idx="1"/>
          </p:nvPr>
        </p:nvSpPr>
        <p:spPr>
          <a:xfrm>
            <a:off x="8534399" y="1704975"/>
            <a:ext cx="3362326" cy="4724400"/>
          </a:xfrm>
        </p:spPr>
        <p:txBody>
          <a:bodyPr>
            <a:normAutofit fontScale="92500" lnSpcReduction="10000"/>
          </a:bodyPr>
          <a:lstStyle/>
          <a:p>
            <a:r>
              <a:rPr lang="en-US">
                <a:solidFill>
                  <a:schemeClr val="tx1">
                    <a:lumMod val="85000"/>
                    <a:lumOff val="15000"/>
                  </a:schemeClr>
                </a:solidFill>
              </a:rPr>
              <a:t>In conclusion, the system will be able to serve as a web base application when it is finally developed, where these small upcoming companies can make use of it to publish their services in a wide range and also help the company to manage their service more effectively. On the other hand, it will enable customers to freely make their desire choice more freely and interactively.</a:t>
            </a:r>
            <a:endParaRPr lang="en-IN">
              <a:solidFill>
                <a:schemeClr val="tx1">
                  <a:lumMod val="85000"/>
                  <a:lumOff val="15000"/>
                </a:schemeClr>
              </a:solidFill>
            </a:endParaRPr>
          </a:p>
        </p:txBody>
      </p:sp>
    </p:spTree>
    <p:extLst>
      <p:ext uri="{BB962C8B-B14F-4D97-AF65-F5344CB8AC3E}">
        <p14:creationId xmlns:p14="http://schemas.microsoft.com/office/powerpoint/2010/main" val="105145146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down)">
                                      <p:cBhvr>
                                        <p:cTn id="13" dur="580">
                                          <p:stCondLst>
                                            <p:cond delay="0"/>
                                          </p:stCondLst>
                                        </p:cTn>
                                        <p:tgtEl>
                                          <p:spTgt spid="10"/>
                                        </p:tgtEl>
                                      </p:cBhvr>
                                    </p:animEffect>
                                    <p:anim calcmode="lin" valueType="num">
                                      <p:cBhvr>
                                        <p:cTn id="14"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9" dur="26">
                                          <p:stCondLst>
                                            <p:cond delay="650"/>
                                          </p:stCondLst>
                                        </p:cTn>
                                        <p:tgtEl>
                                          <p:spTgt spid="10"/>
                                        </p:tgtEl>
                                      </p:cBhvr>
                                      <p:to x="100000" y="60000"/>
                                    </p:animScale>
                                    <p:animScale>
                                      <p:cBhvr>
                                        <p:cTn id="20" dur="166" decel="50000">
                                          <p:stCondLst>
                                            <p:cond delay="676"/>
                                          </p:stCondLst>
                                        </p:cTn>
                                        <p:tgtEl>
                                          <p:spTgt spid="10"/>
                                        </p:tgtEl>
                                      </p:cBhvr>
                                      <p:to x="100000" y="100000"/>
                                    </p:animScale>
                                    <p:animScale>
                                      <p:cBhvr>
                                        <p:cTn id="21" dur="26">
                                          <p:stCondLst>
                                            <p:cond delay="1312"/>
                                          </p:stCondLst>
                                        </p:cTn>
                                        <p:tgtEl>
                                          <p:spTgt spid="10"/>
                                        </p:tgtEl>
                                      </p:cBhvr>
                                      <p:to x="100000" y="80000"/>
                                    </p:animScale>
                                    <p:animScale>
                                      <p:cBhvr>
                                        <p:cTn id="22" dur="166" decel="50000">
                                          <p:stCondLst>
                                            <p:cond delay="1338"/>
                                          </p:stCondLst>
                                        </p:cTn>
                                        <p:tgtEl>
                                          <p:spTgt spid="10"/>
                                        </p:tgtEl>
                                      </p:cBhvr>
                                      <p:to x="100000" y="100000"/>
                                    </p:animScale>
                                    <p:animScale>
                                      <p:cBhvr>
                                        <p:cTn id="23" dur="26">
                                          <p:stCondLst>
                                            <p:cond delay="1642"/>
                                          </p:stCondLst>
                                        </p:cTn>
                                        <p:tgtEl>
                                          <p:spTgt spid="10"/>
                                        </p:tgtEl>
                                      </p:cBhvr>
                                      <p:to x="100000" y="90000"/>
                                    </p:animScale>
                                    <p:animScale>
                                      <p:cBhvr>
                                        <p:cTn id="24" dur="166" decel="50000">
                                          <p:stCondLst>
                                            <p:cond delay="1668"/>
                                          </p:stCondLst>
                                        </p:cTn>
                                        <p:tgtEl>
                                          <p:spTgt spid="10"/>
                                        </p:tgtEl>
                                      </p:cBhvr>
                                      <p:to x="100000" y="100000"/>
                                    </p:animScale>
                                    <p:animScale>
                                      <p:cBhvr>
                                        <p:cTn id="25" dur="26">
                                          <p:stCondLst>
                                            <p:cond delay="1808"/>
                                          </p:stCondLst>
                                        </p:cTn>
                                        <p:tgtEl>
                                          <p:spTgt spid="10"/>
                                        </p:tgtEl>
                                      </p:cBhvr>
                                      <p:to x="100000" y="95000"/>
                                    </p:animScale>
                                    <p:animScale>
                                      <p:cBhvr>
                                        <p:cTn id="26" dur="166" decel="50000">
                                          <p:stCondLst>
                                            <p:cond delay="1834"/>
                                          </p:stCondLst>
                                        </p:cTn>
                                        <p:tgtEl>
                                          <p:spTgt spid="10"/>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11">
                                            <p:txEl>
                                              <p:pRg st="0" end="0"/>
                                            </p:txEl>
                                          </p:spTgt>
                                        </p:tgtEl>
                                        <p:attrNameLst>
                                          <p:attrName>style.visibility</p:attrName>
                                        </p:attrNameLst>
                                      </p:cBhvr>
                                      <p:to>
                                        <p:strVal val="visible"/>
                                      </p:to>
                                    </p:set>
                                    <p:anim calcmode="lin" valueType="num">
                                      <p:cBhvr additive="base">
                                        <p:cTn id="31"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1">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16507-7392-4907-8B9C-11BFEF416303}"/>
              </a:ext>
            </a:extLst>
          </p:cNvPr>
          <p:cNvSpPr>
            <a:spLocks noGrp="1"/>
          </p:cNvSpPr>
          <p:nvPr>
            <p:ph type="title"/>
          </p:nvPr>
        </p:nvSpPr>
        <p:spPr>
          <a:xfrm>
            <a:off x="3124200" y="4076700"/>
            <a:ext cx="10325099" cy="2238374"/>
          </a:xfrm>
        </p:spPr>
        <p:txBody>
          <a:bodyPr>
            <a:normAutofit/>
          </a:bodyPr>
          <a:lstStyle/>
          <a:p>
            <a:r>
              <a:rPr lang="en-US" sz="8000" b="1"/>
              <a:t>THANK YOU</a:t>
            </a:r>
            <a:endParaRPr lang="en-IN" sz="8000" b="1"/>
          </a:p>
        </p:txBody>
      </p:sp>
      <p:pic>
        <p:nvPicPr>
          <p:cNvPr id="7" name="Picture 6">
            <a:extLst>
              <a:ext uri="{FF2B5EF4-FFF2-40B4-BE49-F238E27FC236}">
                <a16:creationId xmlns:a16="http://schemas.microsoft.com/office/drawing/2014/main" id="{88774112-6310-4622-AEFD-E955C9306F8E}"/>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731" t="10072" r="-731" b="11991"/>
          <a:stretch/>
        </p:blipFill>
        <p:spPr>
          <a:xfrm>
            <a:off x="714375" y="0"/>
            <a:ext cx="10763250" cy="4260726"/>
          </a:xfrm>
          <a:prstGeom prst="rect">
            <a:avLst/>
          </a:prstGeom>
        </p:spPr>
      </p:pic>
      <p:sp>
        <p:nvSpPr>
          <p:cNvPr id="9" name="Rectangle 8">
            <a:extLst>
              <a:ext uri="{FF2B5EF4-FFF2-40B4-BE49-F238E27FC236}">
                <a16:creationId xmlns:a16="http://schemas.microsoft.com/office/drawing/2014/main" id="{7449DCC1-B190-4531-9E3F-2A68F8CEAFC5}"/>
              </a:ext>
            </a:extLst>
          </p:cNvPr>
          <p:cNvSpPr/>
          <p:nvPr/>
        </p:nvSpPr>
        <p:spPr>
          <a:xfrm>
            <a:off x="0" y="5848350"/>
            <a:ext cx="12192000" cy="10096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4598858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grpId="0" nodeType="clickEffect">
                                  <p:stCondLst>
                                    <p:cond delay="0"/>
                                  </p:stCondLst>
                                  <p:childTnLst>
                                    <p:animEffect transition="out" filter="circle(out)">
                                      <p:cBhvr>
                                        <p:cTn id="6" dur="2000"/>
                                        <p:tgtEl>
                                          <p:spTgt spid="2"/>
                                        </p:tgtEl>
                                      </p:cBhvr>
                                    </p:animEffect>
                                    <p:set>
                                      <p:cBhvr>
                                        <p:cTn id="7" dur="1" fill="hold">
                                          <p:stCondLst>
                                            <p:cond delay="19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0-#ppt_w/2"/>
                                          </p:val>
                                        </p:tav>
                                        <p:tav tm="100000">
                                          <p:val>
                                            <p:strVal val="#ppt_x"/>
                                          </p:val>
                                        </p:tav>
                                      </p:tavLst>
                                    </p:anim>
                                    <p:anim calcmode="lin" valueType="num">
                                      <p:cBhvr additive="base">
                                        <p:cTn id="13"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AB43E48-542D-4A27-B3A6-BBF319882147}"/>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8940" r="373"/>
          <a:stretch/>
        </p:blipFill>
        <p:spPr>
          <a:xfrm rot="16200000">
            <a:off x="6593944" y="1242789"/>
            <a:ext cx="6769520" cy="4372422"/>
          </a:xfrm>
          <a:prstGeom prst="rect">
            <a:avLst/>
          </a:prstGeom>
        </p:spPr>
      </p:pic>
      <p:sp>
        <p:nvSpPr>
          <p:cNvPr id="8" name="Rectangle 7">
            <a:extLst>
              <a:ext uri="{FF2B5EF4-FFF2-40B4-BE49-F238E27FC236}">
                <a16:creationId xmlns:a16="http://schemas.microsoft.com/office/drawing/2014/main" id="{8D9EE644-EE16-48A1-ADC0-641A196E8496}"/>
              </a:ext>
            </a:extLst>
          </p:cNvPr>
          <p:cNvSpPr/>
          <p:nvPr/>
        </p:nvSpPr>
        <p:spPr>
          <a:xfrm>
            <a:off x="860773" y="1418591"/>
            <a:ext cx="6467872" cy="4198620"/>
          </a:xfrm>
          <a:prstGeom prst="rect">
            <a:avLst/>
          </a:prstGeom>
          <a:solidFill>
            <a:srgbClr val="FFC00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endParaRPr lang="en-IN"/>
          </a:p>
        </p:txBody>
      </p:sp>
      <p:sp>
        <p:nvSpPr>
          <p:cNvPr id="2" name="Title 1">
            <a:extLst>
              <a:ext uri="{FF2B5EF4-FFF2-40B4-BE49-F238E27FC236}">
                <a16:creationId xmlns:a16="http://schemas.microsoft.com/office/drawing/2014/main" id="{75B40170-DC31-495B-A156-6815167257FC}"/>
              </a:ext>
            </a:extLst>
          </p:cNvPr>
          <p:cNvSpPr>
            <a:spLocks noGrp="1"/>
          </p:cNvSpPr>
          <p:nvPr>
            <p:ph type="ctrTitle"/>
          </p:nvPr>
        </p:nvSpPr>
        <p:spPr>
          <a:xfrm>
            <a:off x="-1988753" y="916416"/>
            <a:ext cx="12473940" cy="1976756"/>
          </a:xfrm>
        </p:spPr>
        <p:txBody>
          <a:bodyPr/>
          <a:lstStyle/>
          <a:p>
            <a:r>
              <a:rPr lang="en-US" b="1">
                <a:effectLst>
                  <a:outerShdw blurRad="38100" dist="38100" dir="2700000" algn="tl">
                    <a:srgbClr val="000000">
                      <a:alpha val="43137"/>
                    </a:srgbClr>
                  </a:outerShdw>
                </a:effectLst>
              </a:rPr>
              <a:t>Project by</a:t>
            </a:r>
            <a:endParaRPr lang="en-IN" b="1">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B0CF39F9-0995-49B1-81FD-8580413C274B}"/>
              </a:ext>
            </a:extLst>
          </p:cNvPr>
          <p:cNvSpPr>
            <a:spLocks noGrp="1"/>
          </p:cNvSpPr>
          <p:nvPr>
            <p:ph type="subTitle" idx="1"/>
          </p:nvPr>
        </p:nvSpPr>
        <p:spPr>
          <a:xfrm>
            <a:off x="-1333500" y="3266814"/>
            <a:ext cx="10614660" cy="1976755"/>
          </a:xfrm>
        </p:spPr>
        <p:txBody>
          <a:bodyPr/>
          <a:lstStyle/>
          <a:p>
            <a:r>
              <a:rPr lang="en-US"/>
              <a:t>TATE DESHMUKH RUTUJA</a:t>
            </a:r>
            <a:r>
              <a:rPr lang="en-IN"/>
              <a:t>[370]</a:t>
            </a:r>
          </a:p>
        </p:txBody>
      </p:sp>
      <p:sp>
        <p:nvSpPr>
          <p:cNvPr id="7" name="Rectangle 6">
            <a:extLst>
              <a:ext uri="{FF2B5EF4-FFF2-40B4-BE49-F238E27FC236}">
                <a16:creationId xmlns:a16="http://schemas.microsoft.com/office/drawing/2014/main" id="{07912546-7F56-4330-87BF-A4E8519EF962}"/>
              </a:ext>
            </a:extLst>
          </p:cNvPr>
          <p:cNvSpPr/>
          <p:nvPr/>
        </p:nvSpPr>
        <p:spPr>
          <a:xfrm>
            <a:off x="-284480" y="-325121"/>
            <a:ext cx="1341120" cy="124153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934858309"/>
      </p:ext>
    </p:extLst>
  </p:cSld>
  <p:clrMapOvr>
    <a:masterClrMapping/>
  </p:clrMapOvr>
  <mc:AlternateContent xmlns:mc="http://schemas.openxmlformats.org/markup-compatibility/2006" xmlns:p14="http://schemas.microsoft.com/office/powerpoint/2010/main">
    <mc:Choice Requires="p14">
      <p:transition spd="slow" p14:dur="1300" advTm="3000">
        <p14:pan dir="u"/>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539E0-3017-4972-A435-7625F93CF431}"/>
              </a:ext>
            </a:extLst>
          </p:cNvPr>
          <p:cNvSpPr>
            <a:spLocks noGrp="1"/>
          </p:cNvSpPr>
          <p:nvPr>
            <p:ph type="title"/>
          </p:nvPr>
        </p:nvSpPr>
        <p:spPr/>
        <p:txBody>
          <a:bodyPr/>
          <a:lstStyle/>
          <a:p>
            <a:endParaRPr lang="en-IN"/>
          </a:p>
        </p:txBody>
      </p:sp>
      <p:sp>
        <p:nvSpPr>
          <p:cNvPr id="4" name="Rectangle 3">
            <a:extLst>
              <a:ext uri="{FF2B5EF4-FFF2-40B4-BE49-F238E27FC236}">
                <a16:creationId xmlns:a16="http://schemas.microsoft.com/office/drawing/2014/main" id="{A6FFCF47-DE14-4C33-83FB-B59DFF983699}"/>
              </a:ext>
            </a:extLst>
          </p:cNvPr>
          <p:cNvSpPr/>
          <p:nvPr/>
        </p:nvSpPr>
        <p:spPr>
          <a:xfrm>
            <a:off x="838200" y="365125"/>
            <a:ext cx="10515600" cy="135540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a:solidFill>
                  <a:schemeClr val="tx1"/>
                </a:solidFill>
                <a:effectLst>
                  <a:outerShdw blurRad="38100" dist="38100" dir="2700000" algn="tl">
                    <a:srgbClr val="000000">
                      <a:alpha val="43137"/>
                    </a:srgbClr>
                  </a:outerShdw>
                </a:effectLst>
              </a:rPr>
              <a:t>PROBLEM STATEMENT</a:t>
            </a:r>
            <a:endParaRPr lang="en-IN" sz="4800" b="1">
              <a:solidFill>
                <a:schemeClr val="tx1"/>
              </a:solidFill>
              <a:effectLst>
                <a:outerShdw blurRad="38100" dist="38100" dir="2700000" algn="tl">
                  <a:srgbClr val="000000">
                    <a:alpha val="43137"/>
                  </a:srgbClr>
                </a:outerShdw>
              </a:effectLst>
            </a:endParaRPr>
          </a:p>
        </p:txBody>
      </p:sp>
      <p:sp>
        <p:nvSpPr>
          <p:cNvPr id="5" name="Rectangle 4">
            <a:extLst>
              <a:ext uri="{FF2B5EF4-FFF2-40B4-BE49-F238E27FC236}">
                <a16:creationId xmlns:a16="http://schemas.microsoft.com/office/drawing/2014/main" id="{9FE56F72-D397-4B89-80A1-3E1A42905CB1}"/>
              </a:ext>
            </a:extLst>
          </p:cNvPr>
          <p:cNvSpPr/>
          <p:nvPr/>
        </p:nvSpPr>
        <p:spPr>
          <a:xfrm>
            <a:off x="787400" y="2005425"/>
            <a:ext cx="10617200" cy="4054231"/>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a:t>The Manual vehicle rental system provides services only during office hours. So,customers have limited time to make any transactions or reservation of the cars. The existence of the online vehicle rental systems nowadays has overcome the limitation of the business operation hour. Besides that, there are some customers who faced a problem in choosing car to be rented which suitable with some of the important requirements.</a:t>
            </a:r>
          </a:p>
          <a:p>
            <a:pPr lvl="2"/>
            <a:endParaRPr lang="en-IN"/>
          </a:p>
        </p:txBody>
      </p:sp>
      <p:pic>
        <p:nvPicPr>
          <p:cNvPr id="6" name="Picture 5">
            <a:extLst>
              <a:ext uri="{FF2B5EF4-FFF2-40B4-BE49-F238E27FC236}">
                <a16:creationId xmlns:a16="http://schemas.microsoft.com/office/drawing/2014/main" id="{3C5B69A4-1D4E-482B-8779-FF4A8F1C95D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989906" y="4876798"/>
            <a:ext cx="2111478" cy="2320765"/>
          </a:xfrm>
          <a:prstGeom prst="rect">
            <a:avLst/>
          </a:prstGeom>
        </p:spPr>
      </p:pic>
      <p:sp>
        <p:nvSpPr>
          <p:cNvPr id="8" name="TextBox 7">
            <a:extLst>
              <a:ext uri="{FF2B5EF4-FFF2-40B4-BE49-F238E27FC236}">
                <a16:creationId xmlns:a16="http://schemas.microsoft.com/office/drawing/2014/main" id="{785215A1-F40A-4FAB-9C0B-23B6FC789459}"/>
              </a:ext>
            </a:extLst>
          </p:cNvPr>
          <p:cNvSpPr txBox="1"/>
          <p:nvPr/>
        </p:nvSpPr>
        <p:spPr>
          <a:xfrm>
            <a:off x="10334626" y="9539416"/>
            <a:ext cx="1574800" cy="507831"/>
          </a:xfrm>
          <a:prstGeom prst="rect">
            <a:avLst/>
          </a:prstGeom>
          <a:noFill/>
        </p:spPr>
        <p:txBody>
          <a:bodyPr wrap="square" rtlCol="0">
            <a:spAutoFit/>
          </a:bodyPr>
          <a:lstStyle/>
          <a:p>
            <a:r>
              <a:rPr lang="en-IN" sz="900">
                <a:hlinkClick r:id="rId3" tooltip="https://pngimg.com/download/23374"/>
              </a:rPr>
              <a:t>This Photo</a:t>
            </a:r>
            <a:r>
              <a:rPr lang="en-IN" sz="900"/>
              <a:t> by Unknown Author is licensed under </a:t>
            </a:r>
            <a:r>
              <a:rPr lang="en-IN" sz="900">
                <a:hlinkClick r:id="rId4" tooltip="https://creativecommons.org/licenses/by-nc/3.0/"/>
              </a:rPr>
              <a:t>CC BY-NC</a:t>
            </a:r>
            <a:endParaRPr lang="en-IN" sz="900"/>
          </a:p>
        </p:txBody>
      </p:sp>
      <p:pic>
        <p:nvPicPr>
          <p:cNvPr id="10" name="Picture 9">
            <a:extLst>
              <a:ext uri="{FF2B5EF4-FFF2-40B4-BE49-F238E27FC236}">
                <a16:creationId xmlns:a16="http://schemas.microsoft.com/office/drawing/2014/main" id="{D1ED4396-ABAE-4112-97D3-A0310D3364B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rot="15988749">
            <a:off x="9041300" y="5254347"/>
            <a:ext cx="1897211" cy="2085262"/>
          </a:xfrm>
          <a:prstGeom prst="rect">
            <a:avLst/>
          </a:prstGeom>
        </p:spPr>
      </p:pic>
      <p:sp>
        <p:nvSpPr>
          <p:cNvPr id="11" name="TextBox 10">
            <a:extLst>
              <a:ext uri="{FF2B5EF4-FFF2-40B4-BE49-F238E27FC236}">
                <a16:creationId xmlns:a16="http://schemas.microsoft.com/office/drawing/2014/main" id="{CB45D77D-8845-4360-9984-B4E0A2978E07}"/>
              </a:ext>
            </a:extLst>
          </p:cNvPr>
          <p:cNvSpPr txBox="1"/>
          <p:nvPr/>
        </p:nvSpPr>
        <p:spPr>
          <a:xfrm rot="15988749">
            <a:off x="8932395" y="9589269"/>
            <a:ext cx="345775" cy="2862322"/>
          </a:xfrm>
          <a:prstGeom prst="rect">
            <a:avLst/>
          </a:prstGeom>
          <a:noFill/>
        </p:spPr>
        <p:txBody>
          <a:bodyPr wrap="square" rtlCol="0">
            <a:spAutoFit/>
          </a:bodyPr>
          <a:lstStyle/>
          <a:p>
            <a:r>
              <a:rPr lang="en-IN" sz="900">
                <a:hlinkClick r:id="rId3" tooltip="https://pngimg.com/download/23374"/>
              </a:rPr>
              <a:t>This Photo</a:t>
            </a:r>
            <a:r>
              <a:rPr lang="en-IN" sz="900"/>
              <a:t> by Unknown Author is licensed under </a:t>
            </a:r>
            <a:r>
              <a:rPr lang="en-IN" sz="900">
                <a:hlinkClick r:id="rId4" tooltip="https://creativecommons.org/licenses/by-nc/3.0/"/>
              </a:rPr>
              <a:t>CC BY-NC</a:t>
            </a:r>
            <a:endParaRPr lang="en-IN" sz="900"/>
          </a:p>
        </p:txBody>
      </p:sp>
    </p:spTree>
    <p:extLst>
      <p:ext uri="{BB962C8B-B14F-4D97-AF65-F5344CB8AC3E}">
        <p14:creationId xmlns:p14="http://schemas.microsoft.com/office/powerpoint/2010/main" val="3273398369"/>
      </p:ext>
    </p:extLst>
  </p:cSld>
  <p:clrMapOvr>
    <a:masterClrMapping/>
  </p:clrMapOvr>
  <mc:AlternateContent xmlns:mc="http://schemas.openxmlformats.org/markup-compatibility/2006" xmlns:p14="http://schemas.microsoft.com/office/powerpoint/2010/main">
    <mc:Choice Requires="p14">
      <p:transition spd="slow" p14:dur="1600" advTm="60000">
        <p14:conveyor dir="l"/>
      </p:transition>
    </mc:Choice>
    <mc:Fallback xmlns="">
      <p:transition spd="slow" advTm="6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4">
                                            <p:txEl>
                                              <p:pRg st="0" end="0"/>
                                            </p:txEl>
                                          </p:spTgt>
                                        </p:tgtEl>
                                        <p:attrNameLst>
                                          <p:attrName>ppt_x</p:attrName>
                                          <p:attrName>ppt_y</p:attrName>
                                        </p:attrNameLst>
                                      </p:cBhvr>
                                    </p:animMotion>
                                    <p:animRot by="1500000">
                                      <p:cBhvr>
                                        <p:cTn id="7" dur="125" fill="hold">
                                          <p:stCondLst>
                                            <p:cond delay="0"/>
                                          </p:stCondLst>
                                        </p:cTn>
                                        <p:tgtEl>
                                          <p:spTgt spid="4">
                                            <p:txEl>
                                              <p:pRg st="0" end="0"/>
                                            </p:txEl>
                                          </p:spTgt>
                                        </p:tgtEl>
                                        <p:attrNameLst>
                                          <p:attrName>r</p:attrName>
                                        </p:attrNameLst>
                                      </p:cBhvr>
                                    </p:animRot>
                                    <p:animRot by="-1500000">
                                      <p:cBhvr>
                                        <p:cTn id="8" dur="125" fill="hold">
                                          <p:stCondLst>
                                            <p:cond delay="125"/>
                                          </p:stCondLst>
                                        </p:cTn>
                                        <p:tgtEl>
                                          <p:spTgt spid="4">
                                            <p:txEl>
                                              <p:pRg st="0" end="0"/>
                                            </p:txEl>
                                          </p:spTgt>
                                        </p:tgtEl>
                                        <p:attrNameLst>
                                          <p:attrName>r</p:attrName>
                                        </p:attrNameLst>
                                      </p:cBhvr>
                                    </p:animRot>
                                    <p:animRot by="-1500000">
                                      <p:cBhvr>
                                        <p:cTn id="9" dur="125" fill="hold">
                                          <p:stCondLst>
                                            <p:cond delay="250"/>
                                          </p:stCondLst>
                                        </p:cTn>
                                        <p:tgtEl>
                                          <p:spTgt spid="4">
                                            <p:txEl>
                                              <p:pRg st="0" end="0"/>
                                            </p:txEl>
                                          </p:spTgt>
                                        </p:tgtEl>
                                        <p:attrNameLst>
                                          <p:attrName>r</p:attrName>
                                        </p:attrNameLst>
                                      </p:cBhvr>
                                    </p:animRot>
                                    <p:animRot by="1500000">
                                      <p:cBhvr>
                                        <p:cTn id="10" dur="125" fill="hold">
                                          <p:stCondLst>
                                            <p:cond delay="375"/>
                                          </p:stCondLst>
                                        </p:cTn>
                                        <p:tgtEl>
                                          <p:spTgt spid="4">
                                            <p:txEl>
                                              <p:pRg st="0" end="0"/>
                                            </p:txEl>
                                          </p:spTgt>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1+#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BC555-30E7-19E2-290A-E65302C66B45}"/>
              </a:ext>
            </a:extLst>
          </p:cNvPr>
          <p:cNvSpPr>
            <a:spLocks noGrp="1"/>
          </p:cNvSpPr>
          <p:nvPr>
            <p:ph type="title"/>
          </p:nvPr>
        </p:nvSpPr>
        <p:spPr/>
        <p:txBody>
          <a:bodyPr/>
          <a:lstStyle/>
          <a:p>
            <a:pPr algn="ctr"/>
            <a:endParaRPr lang="en-IN" b="1">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27D5077E-1D75-E46C-35EC-CCE5547D7F19}"/>
              </a:ext>
            </a:extLst>
          </p:cNvPr>
          <p:cNvSpPr>
            <a:spLocks noGrp="1"/>
          </p:cNvSpPr>
          <p:nvPr>
            <p:ph idx="1"/>
          </p:nvPr>
        </p:nvSpPr>
        <p:spPr>
          <a:xfrm>
            <a:off x="838200" y="365125"/>
            <a:ext cx="10515600" cy="5862079"/>
          </a:xfrm>
        </p:spPr>
        <p:txBody>
          <a:bodyPr>
            <a:normAutofit fontScale="92500" lnSpcReduction="10000"/>
          </a:bodyPr>
          <a:lstStyle/>
          <a:p>
            <a:endParaRPr lang="en-US"/>
          </a:p>
          <a:p>
            <a:endParaRPr lang="en-IN"/>
          </a:p>
          <a:p>
            <a:endParaRPr lang="en-IN"/>
          </a:p>
          <a:p>
            <a:endParaRPr lang="en-IN"/>
          </a:p>
          <a:p>
            <a:pPr marL="514350" indent="-514350" algn="just">
              <a:buFont typeface="+mj-lt"/>
              <a:buAutoNum type="arabicPeriod"/>
            </a:pPr>
            <a:r>
              <a:rPr lang="en-IN"/>
              <a:t>Introduction                                                6. </a:t>
            </a:r>
            <a:r>
              <a:rPr lang="en-US"/>
              <a:t>Motive Quote</a:t>
            </a:r>
            <a:endParaRPr lang="en-IN"/>
          </a:p>
          <a:p>
            <a:pPr marL="514350" indent="-514350" algn="just">
              <a:buFont typeface="+mj-lt"/>
              <a:buAutoNum type="arabicPeriod"/>
            </a:pPr>
            <a:endParaRPr lang="en-IN"/>
          </a:p>
          <a:p>
            <a:pPr marL="514350" indent="-514350" algn="just">
              <a:buFont typeface="+mj-lt"/>
              <a:buAutoNum type="arabicPeriod"/>
            </a:pPr>
            <a:r>
              <a:rPr lang="en-US"/>
              <a:t>Applications                                                7. Advantage/Disadvantage</a:t>
            </a:r>
          </a:p>
          <a:p>
            <a:pPr marL="514350" indent="-514350" algn="just">
              <a:buFont typeface="+mj-lt"/>
              <a:buAutoNum type="arabicPeriod"/>
            </a:pPr>
            <a:endParaRPr lang="en-US"/>
          </a:p>
          <a:p>
            <a:pPr marL="514350" indent="-514350" algn="just">
              <a:buFont typeface="+mj-lt"/>
              <a:buAutoNum type="arabicPeriod"/>
            </a:pPr>
            <a:r>
              <a:rPr lang="en-US"/>
              <a:t>Working Model                                           8.  Requirements</a:t>
            </a:r>
          </a:p>
          <a:p>
            <a:pPr marL="514350" indent="-514350" algn="just">
              <a:buFont typeface="+mj-lt"/>
              <a:buAutoNum type="arabicPeriod"/>
            </a:pPr>
            <a:endParaRPr lang="en-US"/>
          </a:p>
          <a:p>
            <a:pPr marL="514350" indent="-514350" algn="just">
              <a:buFont typeface="+mj-lt"/>
              <a:buAutoNum type="arabicPeriod"/>
            </a:pPr>
            <a:r>
              <a:rPr lang="en-IN"/>
              <a:t>Future</a:t>
            </a:r>
            <a:r>
              <a:rPr lang="en-US"/>
              <a:t>                                                            9.Our Timeline</a:t>
            </a:r>
          </a:p>
          <a:p>
            <a:pPr marL="514350" indent="-514350" algn="just">
              <a:buFont typeface="+mj-lt"/>
              <a:buAutoNum type="arabicPeriod"/>
            </a:pPr>
            <a:endParaRPr lang="en-US"/>
          </a:p>
          <a:p>
            <a:pPr marL="514350" indent="-514350" algn="just">
              <a:buFont typeface="+mj-lt"/>
              <a:buAutoNum type="arabicPeriod"/>
            </a:pPr>
            <a:r>
              <a:rPr lang="en-US"/>
              <a:t>Sneak peak                                                    10.Conclusion                                          </a:t>
            </a:r>
            <a:endParaRPr lang="en-IN"/>
          </a:p>
        </p:txBody>
      </p:sp>
      <p:sp>
        <p:nvSpPr>
          <p:cNvPr id="4" name="Rectangle 3">
            <a:extLst>
              <a:ext uri="{FF2B5EF4-FFF2-40B4-BE49-F238E27FC236}">
                <a16:creationId xmlns:a16="http://schemas.microsoft.com/office/drawing/2014/main" id="{E381113D-6AC4-6B81-72D2-CED22E6F31F2}"/>
              </a:ext>
            </a:extLst>
          </p:cNvPr>
          <p:cNvSpPr/>
          <p:nvPr/>
        </p:nvSpPr>
        <p:spPr>
          <a:xfrm>
            <a:off x="5627077" y="1004835"/>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66321C06-B616-65DC-1888-D6343641CA6B}"/>
              </a:ext>
            </a:extLst>
          </p:cNvPr>
          <p:cNvSpPr/>
          <p:nvPr/>
        </p:nvSpPr>
        <p:spPr>
          <a:xfrm rot="10800000" flipV="1">
            <a:off x="1358203" y="520252"/>
            <a:ext cx="9475594" cy="101488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a:solidFill>
                  <a:schemeClr val="tx1"/>
                </a:solidFill>
                <a:effectLst>
                  <a:outerShdw blurRad="38100" dist="38100" dir="2700000" algn="tl">
                    <a:srgbClr val="000000">
                      <a:alpha val="43137"/>
                    </a:srgbClr>
                  </a:outerShdw>
                </a:effectLst>
                <a:latin typeface="+mj-lt"/>
              </a:rPr>
              <a:t>TABLE OF CONTENTS</a:t>
            </a:r>
            <a:endParaRPr lang="en-IN" sz="6000" b="1">
              <a:solidFill>
                <a:schemeClr val="tx1"/>
              </a:solidFill>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2137660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17">
            <a:extLst>
              <a:ext uri="{FF2B5EF4-FFF2-40B4-BE49-F238E27FC236}">
                <a16:creationId xmlns:a16="http://schemas.microsoft.com/office/drawing/2014/main" id="{CE626282-0753-4023-A82C-CCC0EC13167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4338" r="14338"/>
          <a:stretch>
            <a:fillRect/>
          </a:stretch>
        </p:blipFill>
        <p:spPr>
          <a:xfrm>
            <a:off x="5059680" y="964883"/>
            <a:ext cx="7132320" cy="4873625"/>
          </a:xfrm>
          <a:prstGeom prst="rect">
            <a:avLst/>
          </a:prstGeom>
        </p:spPr>
      </p:pic>
      <p:sp>
        <p:nvSpPr>
          <p:cNvPr id="4" name="Flowchart: Manual Operation 3">
            <a:extLst>
              <a:ext uri="{FF2B5EF4-FFF2-40B4-BE49-F238E27FC236}">
                <a16:creationId xmlns:a16="http://schemas.microsoft.com/office/drawing/2014/main" id="{79EBEB7A-E7B2-420A-A184-E7F232753A88}"/>
              </a:ext>
            </a:extLst>
          </p:cNvPr>
          <p:cNvSpPr/>
          <p:nvPr/>
        </p:nvSpPr>
        <p:spPr>
          <a:xfrm rot="353740">
            <a:off x="-1197045" y="-898591"/>
            <a:ext cx="7789051" cy="7954142"/>
          </a:xfrm>
          <a:prstGeom prst="flowChartManualOperation">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itle 4">
            <a:extLst>
              <a:ext uri="{FF2B5EF4-FFF2-40B4-BE49-F238E27FC236}">
                <a16:creationId xmlns:a16="http://schemas.microsoft.com/office/drawing/2014/main" id="{6996A1CF-5C89-4E9D-A078-02A68A74020B}"/>
              </a:ext>
            </a:extLst>
          </p:cNvPr>
          <p:cNvSpPr>
            <a:spLocks noGrp="1"/>
          </p:cNvSpPr>
          <p:nvPr>
            <p:ph type="ctrTitle"/>
          </p:nvPr>
        </p:nvSpPr>
        <p:spPr>
          <a:xfrm>
            <a:off x="-1874520" y="-1051560"/>
            <a:ext cx="9067800" cy="2387600"/>
          </a:xfrm>
        </p:spPr>
        <p:txBody>
          <a:bodyPr/>
          <a:lstStyle/>
          <a:p>
            <a:r>
              <a:rPr lang="en-US" b="1">
                <a:effectLst>
                  <a:outerShdw blurRad="38100" dist="38100" dir="2700000" algn="tl">
                    <a:srgbClr val="000000">
                      <a:alpha val="43137"/>
                    </a:srgbClr>
                  </a:outerShdw>
                </a:effectLst>
              </a:rPr>
              <a:t>INTRODUCTION</a:t>
            </a:r>
            <a:endParaRPr lang="en-IN" b="1">
              <a:effectLst>
                <a:outerShdw blurRad="38100" dist="38100" dir="2700000" algn="tl">
                  <a:srgbClr val="000000">
                    <a:alpha val="43137"/>
                  </a:srgbClr>
                </a:outerShdw>
              </a:effectLst>
            </a:endParaRPr>
          </a:p>
        </p:txBody>
      </p:sp>
      <p:sp>
        <p:nvSpPr>
          <p:cNvPr id="6" name="Subtitle 5">
            <a:extLst>
              <a:ext uri="{FF2B5EF4-FFF2-40B4-BE49-F238E27FC236}">
                <a16:creationId xmlns:a16="http://schemas.microsoft.com/office/drawing/2014/main" id="{5FC2660A-197B-4BB7-A1CB-3D352C66F2BC}"/>
              </a:ext>
            </a:extLst>
          </p:cNvPr>
          <p:cNvSpPr>
            <a:spLocks noGrp="1"/>
          </p:cNvSpPr>
          <p:nvPr>
            <p:ph type="subTitle" idx="1"/>
          </p:nvPr>
        </p:nvSpPr>
        <p:spPr>
          <a:xfrm>
            <a:off x="218440" y="1870348"/>
            <a:ext cx="4566920" cy="4241482"/>
          </a:xfrm>
        </p:spPr>
        <p:txBody>
          <a:bodyPr>
            <a:normAutofit/>
          </a:bodyPr>
          <a:lstStyle/>
          <a:p>
            <a:pPr algn="l"/>
            <a:r>
              <a:rPr lang="en-US" b="1"/>
              <a:t>VEHICLE RENTAL SYSTEM (CRS) </a:t>
            </a:r>
            <a:r>
              <a:rPr lang="en-US"/>
              <a:t>is a web-based system for a corporation that rents out cars.</a:t>
            </a:r>
          </a:p>
          <a:p>
            <a:pPr algn="l"/>
            <a:r>
              <a:rPr lang="en-US"/>
              <a:t>A company that rents automobiles for short periods of time for a fee. It is often organized with numerous local branches, and primarily located near airports or busy city areas and often complemented by a website allowing online reservations.</a:t>
            </a:r>
            <a:endParaRPr lang="en-IN"/>
          </a:p>
        </p:txBody>
      </p:sp>
    </p:spTree>
    <p:extLst>
      <p:ext uri="{BB962C8B-B14F-4D97-AF65-F5344CB8AC3E}">
        <p14:creationId xmlns:p14="http://schemas.microsoft.com/office/powerpoint/2010/main" val="34547134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57000">
        <p15:prstTrans prst="fallOver"/>
      </p:transition>
    </mc:Choice>
    <mc:Fallback xmlns="">
      <p:transition spd="slow" advTm="57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 calcmode="lin" valueType="num">
                                      <p:cBhvr additive="base">
                                        <p:cTn id="13"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6">
                                            <p:txEl>
                                              <p:pRg st="0" end="0"/>
                                            </p:txEl>
                                          </p:spTgt>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 calcmode="lin" valueType="num">
                                      <p:cBhvr additive="base">
                                        <p:cTn id="17" dur="500" fill="hold"/>
                                        <p:tgtEl>
                                          <p:spTgt spid="6">
                                            <p:txEl>
                                              <p:pRg st="1" end="1"/>
                                            </p:tx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6">
                                            <p:txEl>
                                              <p:pRg st="1" end="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DD015-BC6A-012E-F471-139327BB0D9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FE0BFAD-7E3B-F165-E0C3-17ADE1AD5CAA}"/>
              </a:ext>
            </a:extLst>
          </p:cNvPr>
          <p:cNvSpPr>
            <a:spLocks noGrp="1"/>
          </p:cNvSpPr>
          <p:nvPr>
            <p:ph idx="1"/>
          </p:nvPr>
        </p:nvSpPr>
        <p:spPr/>
        <p:txBody>
          <a:bodyPr/>
          <a:lstStyle/>
          <a:p>
            <a:r>
              <a:rPr lang="en-US"/>
              <a:t>                       </a:t>
            </a:r>
          </a:p>
          <a:p>
            <a:endParaRPr lang="en-US"/>
          </a:p>
          <a:p>
            <a:pPr marL="0" indent="0">
              <a:buNone/>
            </a:pPr>
            <a:endParaRPr lang="en-US"/>
          </a:p>
          <a:p>
            <a:pPr marL="0" indent="0">
              <a:buNone/>
            </a:pPr>
            <a:r>
              <a:rPr lang="en-US"/>
              <a:t>                 A smile is the chosen vehicle of all ambiguities.</a:t>
            </a:r>
          </a:p>
          <a:p>
            <a:r>
              <a:rPr lang="en-IN"/>
              <a:t> </a:t>
            </a:r>
          </a:p>
        </p:txBody>
      </p:sp>
      <p:sp>
        <p:nvSpPr>
          <p:cNvPr id="4" name="Rectangle 3">
            <a:extLst>
              <a:ext uri="{FF2B5EF4-FFF2-40B4-BE49-F238E27FC236}">
                <a16:creationId xmlns:a16="http://schemas.microsoft.com/office/drawing/2014/main" id="{2C0224D4-3467-7615-3592-8D1A19156FA4}"/>
              </a:ext>
            </a:extLst>
          </p:cNvPr>
          <p:cNvSpPr/>
          <p:nvPr/>
        </p:nvSpPr>
        <p:spPr>
          <a:xfrm>
            <a:off x="3736887" y="544036"/>
            <a:ext cx="3840480" cy="96774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4400" b="1">
                <a:ln w="0"/>
                <a:solidFill>
                  <a:schemeClr val="tx1"/>
                </a:solidFill>
                <a:effectLst>
                  <a:outerShdw blurRad="38100" dist="19050" dir="2700000" algn="tl" rotWithShape="0">
                    <a:schemeClr val="dk1">
                      <a:alpha val="40000"/>
                    </a:schemeClr>
                  </a:outerShdw>
                </a:effectLst>
              </a:rPr>
              <a:t>Motive Quote </a:t>
            </a:r>
          </a:p>
        </p:txBody>
      </p:sp>
    </p:spTree>
    <p:extLst>
      <p:ext uri="{BB962C8B-B14F-4D97-AF65-F5344CB8AC3E}">
        <p14:creationId xmlns:p14="http://schemas.microsoft.com/office/powerpoint/2010/main" val="29738748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838069-8938-4820-AA64-99238F9F205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rot="5400000">
            <a:off x="6587044" y="1244467"/>
            <a:ext cx="6858000" cy="4369066"/>
          </a:xfrm>
          <a:prstGeom prst="rect">
            <a:avLst/>
          </a:prstGeom>
        </p:spPr>
      </p:pic>
      <p:sp>
        <p:nvSpPr>
          <p:cNvPr id="5" name="Rectangle 4">
            <a:extLst>
              <a:ext uri="{FF2B5EF4-FFF2-40B4-BE49-F238E27FC236}">
                <a16:creationId xmlns:a16="http://schemas.microsoft.com/office/drawing/2014/main" id="{66024EBC-B3C3-48C0-9FE5-38A5DD3A7604}"/>
              </a:ext>
            </a:extLst>
          </p:cNvPr>
          <p:cNvSpPr/>
          <p:nvPr/>
        </p:nvSpPr>
        <p:spPr>
          <a:xfrm>
            <a:off x="1485418" y="81143"/>
            <a:ext cx="4915382" cy="93755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a:solidFill>
                  <a:schemeClr val="tx1"/>
                </a:solidFill>
                <a:effectLst>
                  <a:outerShdw blurRad="38100" dist="38100" dir="2700000" algn="tl">
                    <a:srgbClr val="000000">
                      <a:alpha val="43137"/>
                    </a:srgbClr>
                  </a:outerShdw>
                </a:effectLst>
              </a:rPr>
              <a:t>APPLICATIONS</a:t>
            </a:r>
          </a:p>
        </p:txBody>
      </p:sp>
      <p:pic>
        <p:nvPicPr>
          <p:cNvPr id="11" name="Picture 10">
            <a:extLst>
              <a:ext uri="{FF2B5EF4-FFF2-40B4-BE49-F238E27FC236}">
                <a16:creationId xmlns:a16="http://schemas.microsoft.com/office/drawing/2014/main" id="{A0C69FE1-87D5-490A-A9D7-4FD6D3AD8620}"/>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522513" y="1436817"/>
            <a:ext cx="415587" cy="393552"/>
          </a:xfrm>
          <a:prstGeom prst="rect">
            <a:avLst/>
          </a:prstGeom>
        </p:spPr>
      </p:pic>
      <p:pic>
        <p:nvPicPr>
          <p:cNvPr id="13" name="Picture 12">
            <a:extLst>
              <a:ext uri="{FF2B5EF4-FFF2-40B4-BE49-F238E27FC236}">
                <a16:creationId xmlns:a16="http://schemas.microsoft.com/office/drawing/2014/main" id="{2A04B74A-9003-455E-A606-6AF96E12E7B8}"/>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409370" y="3282978"/>
            <a:ext cx="415587" cy="393552"/>
          </a:xfrm>
          <a:prstGeom prst="rect">
            <a:avLst/>
          </a:prstGeom>
        </p:spPr>
      </p:pic>
      <p:sp>
        <p:nvSpPr>
          <p:cNvPr id="17" name="Content Placeholder 16">
            <a:extLst>
              <a:ext uri="{FF2B5EF4-FFF2-40B4-BE49-F238E27FC236}">
                <a16:creationId xmlns:a16="http://schemas.microsoft.com/office/drawing/2014/main" id="{74CD821D-7E99-409B-91FB-8D8539282F6D}"/>
              </a:ext>
            </a:extLst>
          </p:cNvPr>
          <p:cNvSpPr>
            <a:spLocks noGrp="1"/>
          </p:cNvSpPr>
          <p:nvPr>
            <p:ph idx="1"/>
          </p:nvPr>
        </p:nvSpPr>
        <p:spPr>
          <a:xfrm>
            <a:off x="938100" y="1436817"/>
            <a:ext cx="6505575" cy="5172557"/>
          </a:xfrm>
        </p:spPr>
        <p:txBody>
          <a:bodyPr>
            <a:noAutofit/>
          </a:bodyPr>
          <a:lstStyle/>
          <a:p>
            <a:pPr marL="0" indent="0">
              <a:buNone/>
            </a:pPr>
            <a:r>
              <a:rPr lang="en-US" sz="1600" b="1"/>
              <a:t>Rental order management</a:t>
            </a:r>
            <a:r>
              <a:rPr lang="en-US" sz="1600"/>
              <a:t>: Track the availability of a car. </a:t>
            </a:r>
          </a:p>
          <a:p>
            <a:pPr marL="0" indent="0">
              <a:buNone/>
            </a:pPr>
            <a:endParaRPr lang="en-US" sz="1600"/>
          </a:p>
          <a:p>
            <a:pPr marL="0" indent="0">
              <a:buNone/>
            </a:pPr>
            <a:r>
              <a:rPr lang="en-US" sz="1600" b="1"/>
              <a:t>Collaboration</a:t>
            </a:r>
            <a:r>
              <a:rPr lang="en-US" sz="1600"/>
              <a:t>: Your employees can communicate in one platform to handle rental orders. </a:t>
            </a:r>
          </a:p>
          <a:p>
            <a:pPr marL="0" indent="0">
              <a:buNone/>
            </a:pPr>
            <a:endParaRPr lang="en-US" sz="1600"/>
          </a:p>
          <a:p>
            <a:pPr marL="0" indent="0">
              <a:buNone/>
            </a:pPr>
            <a:r>
              <a:rPr lang="en-US" sz="1600"/>
              <a:t> </a:t>
            </a:r>
            <a:r>
              <a:rPr lang="en-US" sz="1600" b="1"/>
              <a:t>Automatic Notification</a:t>
            </a:r>
            <a:r>
              <a:rPr lang="en-US" sz="1600"/>
              <a:t>: Notify customers of their order status and remind them that the rental period is started .</a:t>
            </a:r>
          </a:p>
          <a:p>
            <a:pPr marL="0" indent="0">
              <a:buNone/>
            </a:pPr>
            <a:endParaRPr lang="en-US" sz="1600"/>
          </a:p>
          <a:p>
            <a:pPr marL="0" indent="0">
              <a:buNone/>
            </a:pPr>
            <a:r>
              <a:rPr lang="en-US" sz="1600" b="1"/>
              <a:t>All-in-one</a:t>
            </a:r>
            <a:r>
              <a:rPr lang="en-US" sz="1600"/>
              <a:t>: Save all data in one place so you won't need to use other storage software.</a:t>
            </a:r>
            <a:endParaRPr lang="en-IN" sz="1600"/>
          </a:p>
        </p:txBody>
      </p:sp>
      <p:pic>
        <p:nvPicPr>
          <p:cNvPr id="18" name="Picture 17">
            <a:extLst>
              <a:ext uri="{FF2B5EF4-FFF2-40B4-BE49-F238E27FC236}">
                <a16:creationId xmlns:a16="http://schemas.microsoft.com/office/drawing/2014/main" id="{4C797C63-B110-4D48-B0F4-9F356979FDFA}"/>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409369" y="4229762"/>
            <a:ext cx="415587" cy="393552"/>
          </a:xfrm>
          <a:prstGeom prst="rect">
            <a:avLst/>
          </a:prstGeom>
        </p:spPr>
      </p:pic>
      <p:pic>
        <p:nvPicPr>
          <p:cNvPr id="21" name="Picture 20">
            <a:extLst>
              <a:ext uri="{FF2B5EF4-FFF2-40B4-BE49-F238E27FC236}">
                <a16:creationId xmlns:a16="http://schemas.microsoft.com/office/drawing/2014/main" id="{12F68343-AED1-4C27-9F2C-CEF640D47923}"/>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482666" y="2336194"/>
            <a:ext cx="415587" cy="393552"/>
          </a:xfrm>
          <a:prstGeom prst="rect">
            <a:avLst/>
          </a:prstGeom>
        </p:spPr>
      </p:pic>
    </p:spTree>
    <p:extLst>
      <p:ext uri="{BB962C8B-B14F-4D97-AF65-F5344CB8AC3E}">
        <p14:creationId xmlns:p14="http://schemas.microsoft.com/office/powerpoint/2010/main" val="178254613"/>
      </p:ext>
    </p:extLst>
  </p:cSld>
  <p:clrMapOvr>
    <a:masterClrMapping/>
  </p:clrMapOvr>
  <mc:AlternateContent xmlns:mc="http://schemas.openxmlformats.org/markup-compatibility/2006" xmlns:p14="http://schemas.microsoft.com/office/powerpoint/2010/main">
    <mc:Choice Requires="p14">
      <p:transition spd="slow" p14:dur="900" advTm="99000">
        <p14:warp dir="in"/>
      </p:transition>
    </mc:Choice>
    <mc:Fallback xmlns="">
      <p:transition spd="slow" advTm="99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 calcmode="lin" valueType="num">
                                      <p:cBhvr additive="base">
                                        <p:cTn id="7" dur="50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0-#ppt_w/2"/>
                                          </p:val>
                                        </p:tav>
                                        <p:tav tm="100000">
                                          <p:val>
                                            <p:strVal val="#ppt_x"/>
                                          </p:val>
                                        </p:tav>
                                      </p:tavLst>
                                    </p:anim>
                                    <p:anim calcmode="lin" valueType="num">
                                      <p:cBhvr additive="base">
                                        <p:cTn id="14"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17">
                                            <p:txEl>
                                              <p:pRg st="2" end="2"/>
                                            </p:txEl>
                                          </p:spTgt>
                                        </p:tgtEl>
                                        <p:attrNameLst>
                                          <p:attrName>style.visibility</p:attrName>
                                        </p:attrNameLst>
                                      </p:cBhvr>
                                      <p:to>
                                        <p:strVal val="visible"/>
                                      </p:to>
                                    </p:set>
                                    <p:anim calcmode="lin" valueType="num">
                                      <p:cBhvr additive="base">
                                        <p:cTn id="19" dur="500" fill="hold"/>
                                        <p:tgtEl>
                                          <p:spTgt spid="1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500" fill="hold"/>
                                        <p:tgtEl>
                                          <p:spTgt spid="21"/>
                                        </p:tgtEl>
                                        <p:attrNameLst>
                                          <p:attrName>ppt_x</p:attrName>
                                        </p:attrNameLst>
                                      </p:cBhvr>
                                      <p:tavLst>
                                        <p:tav tm="0">
                                          <p:val>
                                            <p:strVal val="0-#ppt_w/2"/>
                                          </p:val>
                                        </p:tav>
                                        <p:tav tm="100000">
                                          <p:val>
                                            <p:strVal val="#ppt_x"/>
                                          </p:val>
                                        </p:tav>
                                      </p:tavLst>
                                    </p:anim>
                                    <p:anim calcmode="lin" valueType="num">
                                      <p:cBhvr additive="base">
                                        <p:cTn id="26"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0-#ppt_w/2"/>
                                          </p:val>
                                        </p:tav>
                                        <p:tav tm="100000">
                                          <p:val>
                                            <p:strVal val="#ppt_x"/>
                                          </p:val>
                                        </p:tav>
                                      </p:tavLst>
                                    </p:anim>
                                    <p:anim calcmode="lin" valueType="num">
                                      <p:cBhvr additive="base">
                                        <p:cTn id="32"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17">
                                            <p:txEl>
                                              <p:pRg st="4" end="4"/>
                                            </p:txEl>
                                          </p:spTgt>
                                        </p:tgtEl>
                                        <p:attrNameLst>
                                          <p:attrName>style.visibility</p:attrName>
                                        </p:attrNameLst>
                                      </p:cBhvr>
                                      <p:to>
                                        <p:strVal val="visible"/>
                                      </p:to>
                                    </p:set>
                                    <p:anim calcmode="lin" valueType="num">
                                      <p:cBhvr additive="base">
                                        <p:cTn id="37" dur="500" fill="hold"/>
                                        <p:tgtEl>
                                          <p:spTgt spid="17">
                                            <p:txEl>
                                              <p:pRg st="4" end="4"/>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1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nodeType="click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0-#ppt_w/2"/>
                                          </p:val>
                                        </p:tav>
                                        <p:tav tm="100000">
                                          <p:val>
                                            <p:strVal val="#ppt_x"/>
                                          </p:val>
                                        </p:tav>
                                      </p:tavLst>
                                    </p:anim>
                                    <p:anim calcmode="lin" valueType="num">
                                      <p:cBhvr additive="base">
                                        <p:cTn id="44"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17">
                                            <p:txEl>
                                              <p:pRg st="6" end="6"/>
                                            </p:txEl>
                                          </p:spTgt>
                                        </p:tgtEl>
                                        <p:attrNameLst>
                                          <p:attrName>style.visibility</p:attrName>
                                        </p:attrNameLst>
                                      </p:cBhvr>
                                      <p:to>
                                        <p:strVal val="visible"/>
                                      </p:to>
                                    </p:set>
                                    <p:anim calcmode="lin" valueType="num">
                                      <p:cBhvr additive="base">
                                        <p:cTn id="49" dur="500" fill="hold"/>
                                        <p:tgtEl>
                                          <p:spTgt spid="17">
                                            <p:txEl>
                                              <p:pRg st="6" end="6"/>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17">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9BFA8FB-C9E4-400C-9C92-A9D264FD7DA3}"/>
              </a:ext>
            </a:extLst>
          </p:cNvPr>
          <p:cNvSpPr/>
          <p:nvPr/>
        </p:nvSpPr>
        <p:spPr>
          <a:xfrm>
            <a:off x="3492672" y="2948237"/>
            <a:ext cx="1965157" cy="114701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(b)</a:t>
            </a:r>
          </a:p>
          <a:p>
            <a:pPr algn="ctr"/>
            <a:r>
              <a:rPr lang="en-US">
                <a:solidFill>
                  <a:schemeClr val="tx1"/>
                </a:solidFill>
              </a:rPr>
              <a:t>Personal </a:t>
            </a:r>
          </a:p>
          <a:p>
            <a:pPr algn="ctr"/>
            <a:r>
              <a:rPr lang="en-US">
                <a:solidFill>
                  <a:schemeClr val="tx1"/>
                </a:solidFill>
              </a:rPr>
              <a:t>Details</a:t>
            </a:r>
          </a:p>
        </p:txBody>
      </p:sp>
      <p:sp>
        <p:nvSpPr>
          <p:cNvPr id="2" name="Rectangle: Rounded Corners 1">
            <a:extLst>
              <a:ext uri="{FF2B5EF4-FFF2-40B4-BE49-F238E27FC236}">
                <a16:creationId xmlns:a16="http://schemas.microsoft.com/office/drawing/2014/main" id="{909E9B21-A6EB-4D9F-9A75-E148E07055C7}"/>
              </a:ext>
            </a:extLst>
          </p:cNvPr>
          <p:cNvSpPr/>
          <p:nvPr/>
        </p:nvSpPr>
        <p:spPr>
          <a:xfrm>
            <a:off x="490786" y="2948237"/>
            <a:ext cx="1965157" cy="114701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(a)</a:t>
            </a:r>
          </a:p>
          <a:p>
            <a:pPr algn="ctr"/>
            <a:r>
              <a:rPr lang="en-US">
                <a:solidFill>
                  <a:schemeClr val="tx1"/>
                </a:solidFill>
              </a:rPr>
              <a:t>Login </a:t>
            </a:r>
          </a:p>
        </p:txBody>
      </p:sp>
      <p:sp>
        <p:nvSpPr>
          <p:cNvPr id="5" name="Rectangle: Rounded Corners 4">
            <a:extLst>
              <a:ext uri="{FF2B5EF4-FFF2-40B4-BE49-F238E27FC236}">
                <a16:creationId xmlns:a16="http://schemas.microsoft.com/office/drawing/2014/main" id="{49278B06-B55D-4B5A-8B8C-3FC1DF8CD5CB}"/>
              </a:ext>
            </a:extLst>
          </p:cNvPr>
          <p:cNvSpPr/>
          <p:nvPr/>
        </p:nvSpPr>
        <p:spPr>
          <a:xfrm>
            <a:off x="6434891" y="2948237"/>
            <a:ext cx="1965157" cy="114701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(c)</a:t>
            </a:r>
          </a:p>
          <a:p>
            <a:pPr algn="ctr"/>
            <a:r>
              <a:rPr lang="en-IN">
                <a:solidFill>
                  <a:schemeClr val="tx1"/>
                </a:solidFill>
              </a:rPr>
              <a:t>View car</a:t>
            </a:r>
            <a:endParaRPr lang="en-US">
              <a:solidFill>
                <a:schemeClr val="tx1"/>
              </a:solidFill>
            </a:endParaRPr>
          </a:p>
        </p:txBody>
      </p:sp>
      <p:sp>
        <p:nvSpPr>
          <p:cNvPr id="17" name="Arrow: Right 16">
            <a:extLst>
              <a:ext uri="{FF2B5EF4-FFF2-40B4-BE49-F238E27FC236}">
                <a16:creationId xmlns:a16="http://schemas.microsoft.com/office/drawing/2014/main" id="{AFA091C8-ACD8-4BD7-A6F4-66922B8AA7F4}"/>
              </a:ext>
            </a:extLst>
          </p:cNvPr>
          <p:cNvSpPr/>
          <p:nvPr/>
        </p:nvSpPr>
        <p:spPr>
          <a:xfrm>
            <a:off x="2659481" y="3401426"/>
            <a:ext cx="629653" cy="240632"/>
          </a:xfrm>
          <a:prstGeom prst="rightArrow">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Right 18">
            <a:extLst>
              <a:ext uri="{FF2B5EF4-FFF2-40B4-BE49-F238E27FC236}">
                <a16:creationId xmlns:a16="http://schemas.microsoft.com/office/drawing/2014/main" id="{3C938837-DCFC-4909-8E76-38B6CFA4BF5F}"/>
              </a:ext>
            </a:extLst>
          </p:cNvPr>
          <p:cNvSpPr/>
          <p:nvPr/>
        </p:nvSpPr>
        <p:spPr>
          <a:xfrm>
            <a:off x="5613232" y="3401426"/>
            <a:ext cx="629653" cy="240632"/>
          </a:xfrm>
          <a:prstGeom prst="rightArrow">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Arrow: Right 19">
            <a:extLst>
              <a:ext uri="{FF2B5EF4-FFF2-40B4-BE49-F238E27FC236}">
                <a16:creationId xmlns:a16="http://schemas.microsoft.com/office/drawing/2014/main" id="{E52A3751-7A9D-45B2-B260-5058C9D10000}"/>
              </a:ext>
            </a:extLst>
          </p:cNvPr>
          <p:cNvSpPr/>
          <p:nvPr/>
        </p:nvSpPr>
        <p:spPr>
          <a:xfrm rot="5400000">
            <a:off x="8552547" y="3997555"/>
            <a:ext cx="693061" cy="259747"/>
          </a:xfrm>
          <a:prstGeom prst="rightArrow">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2D554CA3-4826-23AE-CE23-285866E744B8}"/>
              </a:ext>
            </a:extLst>
          </p:cNvPr>
          <p:cNvSpPr/>
          <p:nvPr/>
        </p:nvSpPr>
        <p:spPr>
          <a:xfrm>
            <a:off x="1991728" y="4809240"/>
            <a:ext cx="1965157" cy="114701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(e)</a:t>
            </a:r>
          </a:p>
          <a:p>
            <a:pPr algn="ctr"/>
            <a:r>
              <a:rPr lang="en-US">
                <a:solidFill>
                  <a:schemeClr val="tx1"/>
                </a:solidFill>
              </a:rPr>
              <a:t>Exit</a:t>
            </a:r>
          </a:p>
        </p:txBody>
      </p:sp>
      <p:sp>
        <p:nvSpPr>
          <p:cNvPr id="12" name="Rectangle: Rounded Corners 11">
            <a:extLst>
              <a:ext uri="{FF2B5EF4-FFF2-40B4-BE49-F238E27FC236}">
                <a16:creationId xmlns:a16="http://schemas.microsoft.com/office/drawing/2014/main" id="{346F17A6-38DF-8E7A-F34A-DC182D6D59DE}"/>
              </a:ext>
            </a:extLst>
          </p:cNvPr>
          <p:cNvSpPr/>
          <p:nvPr/>
        </p:nvSpPr>
        <p:spPr>
          <a:xfrm>
            <a:off x="5260306" y="4809240"/>
            <a:ext cx="1965157" cy="114701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(d)</a:t>
            </a:r>
          </a:p>
          <a:p>
            <a:pPr algn="ctr"/>
            <a:r>
              <a:rPr lang="en-US">
                <a:solidFill>
                  <a:schemeClr val="tx1"/>
                </a:solidFill>
              </a:rPr>
              <a:t>Book car </a:t>
            </a:r>
          </a:p>
        </p:txBody>
      </p:sp>
      <p:sp>
        <p:nvSpPr>
          <p:cNvPr id="13" name="Arrow: Right 12">
            <a:extLst>
              <a:ext uri="{FF2B5EF4-FFF2-40B4-BE49-F238E27FC236}">
                <a16:creationId xmlns:a16="http://schemas.microsoft.com/office/drawing/2014/main" id="{91AF6AC6-9A12-8CFF-474B-1CFD5161D7AC}"/>
              </a:ext>
            </a:extLst>
          </p:cNvPr>
          <p:cNvSpPr/>
          <p:nvPr/>
        </p:nvSpPr>
        <p:spPr>
          <a:xfrm flipH="1">
            <a:off x="4278991" y="5282967"/>
            <a:ext cx="629653" cy="240632"/>
          </a:xfrm>
          <a:prstGeom prst="rightArrow">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Bent-Up 7">
            <a:extLst>
              <a:ext uri="{FF2B5EF4-FFF2-40B4-BE49-F238E27FC236}">
                <a16:creationId xmlns:a16="http://schemas.microsoft.com/office/drawing/2014/main" id="{D47F9D26-44B3-C463-2B9A-8C84F5EBDAF2}"/>
              </a:ext>
            </a:extLst>
          </p:cNvPr>
          <p:cNvSpPr/>
          <p:nvPr/>
        </p:nvSpPr>
        <p:spPr>
          <a:xfrm rot="16200000" flipH="1">
            <a:off x="7936268" y="4728451"/>
            <a:ext cx="522340" cy="1418885"/>
          </a:xfrm>
          <a:prstGeom prst="bentUpArrow">
            <a:avLst/>
          </a:prstGeom>
          <a:solidFill>
            <a:schemeClr val="tx1">
              <a:lumMod val="65000"/>
              <a:lumOff val="3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lumMod val="65000"/>
                  <a:lumOff val="35000"/>
                </a:schemeClr>
              </a:solidFill>
            </a:endParaRPr>
          </a:p>
        </p:txBody>
      </p:sp>
      <p:sp>
        <p:nvSpPr>
          <p:cNvPr id="3" name="Rectangle 2">
            <a:extLst>
              <a:ext uri="{FF2B5EF4-FFF2-40B4-BE49-F238E27FC236}">
                <a16:creationId xmlns:a16="http://schemas.microsoft.com/office/drawing/2014/main" id="{A368CC8E-B621-6FB4-352C-E35BF018D925}"/>
              </a:ext>
            </a:extLst>
          </p:cNvPr>
          <p:cNvSpPr/>
          <p:nvPr/>
        </p:nvSpPr>
        <p:spPr>
          <a:xfrm>
            <a:off x="1197864" y="658368"/>
            <a:ext cx="9345168" cy="126354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sz="4400" b="1">
                <a:ln/>
                <a:solidFill>
                  <a:schemeClr val="accent4"/>
                </a:solidFill>
              </a:rPr>
              <a:t>Working Model</a:t>
            </a:r>
            <a:endParaRPr lang="en-IN" sz="4400" b="1">
              <a:ln/>
              <a:solidFill>
                <a:schemeClr val="accent4"/>
              </a:solidFill>
            </a:endParaRPr>
          </a:p>
        </p:txBody>
      </p:sp>
    </p:spTree>
    <p:extLst>
      <p:ext uri="{BB962C8B-B14F-4D97-AF65-F5344CB8AC3E}">
        <p14:creationId xmlns:p14="http://schemas.microsoft.com/office/powerpoint/2010/main" val="32974874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1"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0-#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1"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ppt_x"/>
                                          </p:val>
                                        </p:tav>
                                        <p:tav tm="100000">
                                          <p:val>
                                            <p:strVal val="#ppt_x"/>
                                          </p:val>
                                        </p:tav>
                                      </p:tavLst>
                                    </p:anim>
                                    <p:anim calcmode="lin" valueType="num">
                                      <p:cBhvr additive="base">
                                        <p:cTn id="32" dur="5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1" fill="hold" grpId="0" nodeType="click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ppt_x"/>
                                          </p:val>
                                        </p:tav>
                                        <p:tav tm="100000">
                                          <p:val>
                                            <p:strVal val="#ppt_x"/>
                                          </p:val>
                                        </p:tav>
                                      </p:tavLst>
                                    </p:anim>
                                    <p:anim calcmode="lin" valueType="num">
                                      <p:cBhvr additive="base">
                                        <p:cTn id="38" dur="500" fill="hold"/>
                                        <p:tgtEl>
                                          <p:spTgt spid="20"/>
                                        </p:tgtEl>
                                        <p:attrNameLst>
                                          <p:attrName>ppt_y</p:attrName>
                                        </p:attrNameLst>
                                      </p:cBhvr>
                                      <p:tavLst>
                                        <p:tav tm="0">
                                          <p:val>
                                            <p:strVal val="0-#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1000"/>
                                        <p:tgtEl>
                                          <p:spTgt spid="8"/>
                                        </p:tgtEl>
                                      </p:cBhvr>
                                    </p:animEffect>
                                    <p:anim calcmode="lin" valueType="num">
                                      <p:cBhvr>
                                        <p:cTn id="44" dur="1000" fill="hold"/>
                                        <p:tgtEl>
                                          <p:spTgt spid="8"/>
                                        </p:tgtEl>
                                        <p:attrNameLst>
                                          <p:attrName>ppt_x</p:attrName>
                                        </p:attrNameLst>
                                      </p:cBhvr>
                                      <p:tavLst>
                                        <p:tav tm="0">
                                          <p:val>
                                            <p:strVal val="#ppt_x"/>
                                          </p:val>
                                        </p:tav>
                                        <p:tav tm="100000">
                                          <p:val>
                                            <p:strVal val="#ppt_x"/>
                                          </p:val>
                                        </p:tav>
                                      </p:tavLst>
                                    </p:anim>
                                    <p:anim calcmode="lin" valueType="num">
                                      <p:cBhvr>
                                        <p:cTn id="4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1000"/>
                                        <p:tgtEl>
                                          <p:spTgt spid="12"/>
                                        </p:tgtEl>
                                      </p:cBhvr>
                                    </p:animEffect>
                                    <p:anim calcmode="lin" valueType="num">
                                      <p:cBhvr>
                                        <p:cTn id="51" dur="1000" fill="hold"/>
                                        <p:tgtEl>
                                          <p:spTgt spid="12"/>
                                        </p:tgtEl>
                                        <p:attrNameLst>
                                          <p:attrName>ppt_x</p:attrName>
                                        </p:attrNameLst>
                                      </p:cBhvr>
                                      <p:tavLst>
                                        <p:tav tm="0">
                                          <p:val>
                                            <p:strVal val="#ppt_x"/>
                                          </p:val>
                                        </p:tav>
                                        <p:tav tm="100000">
                                          <p:val>
                                            <p:strVal val="#ppt_x"/>
                                          </p:val>
                                        </p:tav>
                                      </p:tavLst>
                                    </p:anim>
                                    <p:anim calcmode="lin" valueType="num">
                                      <p:cBhvr>
                                        <p:cTn id="5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1000"/>
                                        <p:tgtEl>
                                          <p:spTgt spid="13"/>
                                        </p:tgtEl>
                                      </p:cBhvr>
                                    </p:animEffect>
                                    <p:anim calcmode="lin" valueType="num">
                                      <p:cBhvr>
                                        <p:cTn id="58" dur="1000" fill="hold"/>
                                        <p:tgtEl>
                                          <p:spTgt spid="13"/>
                                        </p:tgtEl>
                                        <p:attrNameLst>
                                          <p:attrName>ppt_x</p:attrName>
                                        </p:attrNameLst>
                                      </p:cBhvr>
                                      <p:tavLst>
                                        <p:tav tm="0">
                                          <p:val>
                                            <p:strVal val="#ppt_x"/>
                                          </p:val>
                                        </p:tav>
                                        <p:tav tm="100000">
                                          <p:val>
                                            <p:strVal val="#ppt_x"/>
                                          </p:val>
                                        </p:tav>
                                      </p:tavLst>
                                    </p:anim>
                                    <p:anim calcmode="lin" valueType="num">
                                      <p:cBhvr>
                                        <p:cTn id="5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grpId="0" nodeType="click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fade">
                                      <p:cBhvr>
                                        <p:cTn id="64" dur="1000"/>
                                        <p:tgtEl>
                                          <p:spTgt spid="11"/>
                                        </p:tgtEl>
                                      </p:cBhvr>
                                    </p:animEffect>
                                    <p:anim calcmode="lin" valueType="num">
                                      <p:cBhvr>
                                        <p:cTn id="65" dur="1000" fill="hold"/>
                                        <p:tgtEl>
                                          <p:spTgt spid="11"/>
                                        </p:tgtEl>
                                        <p:attrNameLst>
                                          <p:attrName>ppt_x</p:attrName>
                                        </p:attrNameLst>
                                      </p:cBhvr>
                                      <p:tavLst>
                                        <p:tav tm="0">
                                          <p:val>
                                            <p:strVal val="#ppt_x"/>
                                          </p:val>
                                        </p:tav>
                                        <p:tav tm="100000">
                                          <p:val>
                                            <p:strVal val="#ppt_x"/>
                                          </p:val>
                                        </p:tav>
                                      </p:tavLst>
                                    </p:anim>
                                    <p:anim calcmode="lin" valueType="num">
                                      <p:cBhvr>
                                        <p:cTn id="6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animBg="1"/>
      <p:bldP spid="5" grpId="0" animBg="1"/>
      <p:bldP spid="17" grpId="0" animBg="1"/>
      <p:bldP spid="19" grpId="0" animBg="1"/>
      <p:bldP spid="20" grpId="0" animBg="1"/>
      <p:bldP spid="11" grpId="0" animBg="1"/>
      <p:bldP spid="12" grpId="0" animBg="1"/>
      <p:bldP spid="13"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FB90-91A8-F96E-BA03-189A82F3A1D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27AA205-9B98-1928-8ACB-3C220FB500F3}"/>
              </a:ext>
            </a:extLst>
          </p:cNvPr>
          <p:cNvSpPr>
            <a:spLocks noGrp="1"/>
          </p:cNvSpPr>
          <p:nvPr>
            <p:ph idx="1"/>
          </p:nvPr>
        </p:nvSpPr>
        <p:spPr/>
        <p:txBody>
          <a:bodyPr/>
          <a:lstStyle/>
          <a:p>
            <a:pPr marL="0" indent="0" algn="just">
              <a:buNone/>
            </a:pPr>
            <a:r>
              <a:rPr lang="en-US"/>
              <a:t> The vehicle rental industry is growing very fast and demand for this industry has increased globally in the past few years. The global car rental industry looks good and seems so many opportunities for this sector in the future. With the increase of national and international tourists in different countries, the industry is expecting more growth and bright car rental business opportunities.</a:t>
            </a:r>
            <a:endParaRPr lang="en-IN"/>
          </a:p>
        </p:txBody>
      </p:sp>
      <p:sp>
        <p:nvSpPr>
          <p:cNvPr id="4" name="Rectangle 3">
            <a:extLst>
              <a:ext uri="{FF2B5EF4-FFF2-40B4-BE49-F238E27FC236}">
                <a16:creationId xmlns:a16="http://schemas.microsoft.com/office/drawing/2014/main" id="{486BCF35-B72D-A712-F2A4-B3DAE6FEFFDB}"/>
              </a:ext>
            </a:extLst>
          </p:cNvPr>
          <p:cNvSpPr/>
          <p:nvPr/>
        </p:nvSpPr>
        <p:spPr>
          <a:xfrm>
            <a:off x="1573530" y="365125"/>
            <a:ext cx="9044940" cy="990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4400" b="1">
                <a:ln w="0"/>
                <a:solidFill>
                  <a:schemeClr val="tx1"/>
                </a:solidFill>
                <a:effectLst>
                  <a:outerShdw blurRad="38100" dist="19050" dir="2700000" algn="tl" rotWithShape="0">
                    <a:schemeClr val="dk1">
                      <a:alpha val="40000"/>
                    </a:schemeClr>
                  </a:outerShdw>
                </a:effectLst>
              </a:rPr>
              <a:t>FUTURE     </a:t>
            </a:r>
            <a:r>
              <a:rPr lang="en-IN" sz="4400">
                <a:ln w="0"/>
                <a:solidFill>
                  <a:schemeClr val="tx1"/>
                </a:solidFill>
                <a:effectLst>
                  <a:outerShdw blurRad="38100" dist="19050" dir="2700000" algn="tl" rotWithShape="0">
                    <a:schemeClr val="dk1">
                      <a:alpha val="40000"/>
                    </a:schemeClr>
                  </a:outerShdw>
                </a:effectLst>
              </a:rPr>
              <a:t>  </a:t>
            </a:r>
          </a:p>
        </p:txBody>
      </p:sp>
    </p:spTree>
    <p:extLst>
      <p:ext uri="{BB962C8B-B14F-4D97-AF65-F5344CB8AC3E}">
        <p14:creationId xmlns:p14="http://schemas.microsoft.com/office/powerpoint/2010/main" val="26896175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1485</TotalTime>
  <Words>639</Words>
  <Application>Microsoft Office PowerPoint</Application>
  <PresentationFormat>Widescreen</PresentationFormat>
  <Paragraphs>98</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Bebas Neue</vt:lpstr>
      <vt:lpstr>Calibri</vt:lpstr>
      <vt:lpstr>Calibri Light</vt:lpstr>
      <vt:lpstr>Office Theme</vt:lpstr>
      <vt:lpstr>PowerPoint Presentation</vt:lpstr>
      <vt:lpstr>Project by</vt:lpstr>
      <vt:lpstr>PowerPoint Presentation</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RENTING ONLINE APP</dc:title>
  <dc:creator>Rutuja TateDeshmukh</dc:creator>
  <cp:lastModifiedBy>Rutuja TateDeshmukh</cp:lastModifiedBy>
  <cp:revision>22</cp:revision>
  <dcterms:created xsi:type="dcterms:W3CDTF">2022-03-04T04:28:25Z</dcterms:created>
  <dcterms:modified xsi:type="dcterms:W3CDTF">2023-05-11T20:00:22Z</dcterms:modified>
</cp:coreProperties>
</file>

<file path=docProps/thumbnail.jpeg>
</file>